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Lst>
  <p:sldSz cy="6858000" cx="12192000"/>
  <p:notesSz cx="6858000" cy="9144000"/>
  <p:embeddedFontLst>
    <p:embeddedFont>
      <p:font typeface="Poppins"/>
      <p:regular r:id="rId33"/>
      <p:bold r:id="rId34"/>
      <p:italic r:id="rId35"/>
      <p:boldItalic r:id="rId36"/>
    </p:embeddedFont>
    <p:embeddedFont>
      <p:font typeface="Barlow Condensed"/>
      <p:regular r:id="rId37"/>
      <p:bold r:id="rId38"/>
      <p:italic r:id="rId39"/>
      <p:boldItalic r:id="rId40"/>
    </p:embeddedFont>
    <p:embeddedFont>
      <p:font typeface="Homemade Apple"/>
      <p:regular r:id="rId41"/>
    </p:embeddedFont>
    <p:embeddedFont>
      <p:font typeface="Special Elite"/>
      <p:regular r:id="rId4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 uri="GoogleSlidesCustomDataVersion2">
      <go:slidesCustomData xmlns:go="http://customooxmlschemas.google.com/" r:id="rId43" roundtripDataSignature="AMtx7mg3DbvaKI6JuajPMWy81Iu/nevGI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BarlowCondensed-boldItalic.fntdata"/><Relationship Id="rId20" Type="http://schemas.openxmlformats.org/officeDocument/2006/relationships/slide" Target="slides/slide15.xml"/><Relationship Id="rId42" Type="http://schemas.openxmlformats.org/officeDocument/2006/relationships/font" Target="fonts/SpecialElite-regular.fntdata"/><Relationship Id="rId41" Type="http://schemas.openxmlformats.org/officeDocument/2006/relationships/font" Target="fonts/HomemadeApple-regular.fntdata"/><Relationship Id="rId22" Type="http://schemas.openxmlformats.org/officeDocument/2006/relationships/slide" Target="slides/slide17.xml"/><Relationship Id="rId21" Type="http://schemas.openxmlformats.org/officeDocument/2006/relationships/slide" Target="slides/slide16.xml"/><Relationship Id="rId43" Type="http://customschemas.google.com/relationships/presentationmetadata" Target="metadata"/><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font" Target="fonts/Poppins-regular.fntdata"/><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font" Target="fonts/Poppins-italic.fntdata"/><Relationship Id="rId12" Type="http://schemas.openxmlformats.org/officeDocument/2006/relationships/slide" Target="slides/slide7.xml"/><Relationship Id="rId34" Type="http://schemas.openxmlformats.org/officeDocument/2006/relationships/font" Target="fonts/Poppins-bold.fntdata"/><Relationship Id="rId15" Type="http://schemas.openxmlformats.org/officeDocument/2006/relationships/slide" Target="slides/slide10.xml"/><Relationship Id="rId37" Type="http://schemas.openxmlformats.org/officeDocument/2006/relationships/font" Target="fonts/BarlowCondensed-regular.fntdata"/><Relationship Id="rId14" Type="http://schemas.openxmlformats.org/officeDocument/2006/relationships/slide" Target="slides/slide9.xml"/><Relationship Id="rId36" Type="http://schemas.openxmlformats.org/officeDocument/2006/relationships/font" Target="fonts/Poppins-boldItalic.fntdata"/><Relationship Id="rId17" Type="http://schemas.openxmlformats.org/officeDocument/2006/relationships/slide" Target="slides/slide12.xml"/><Relationship Id="rId39" Type="http://schemas.openxmlformats.org/officeDocument/2006/relationships/font" Target="fonts/BarlowCondensed-italic.fntdata"/><Relationship Id="rId16" Type="http://schemas.openxmlformats.org/officeDocument/2006/relationships/slide" Target="slides/slide11.xml"/><Relationship Id="rId38" Type="http://schemas.openxmlformats.org/officeDocument/2006/relationships/font" Target="fonts/BarlowCondensed-bold.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8" name="Google Shape;228;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Hello and welcome to the presentation of our final project for Distributed Computing Class, which is a game called Clue Quest.</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270d0b6cd83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2" name="Google Shape;322;g270d0b6cd83_0_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270d0b6cd83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270d0b6cd83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6" name="Google Shape;336;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270d0b6cd83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270d0b6cd83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270d0b6cd83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270d0b6cd83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270d0b6cd83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270d0b6cd83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3" name="Google Shape;363;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p7: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4" name="Google Shape;394;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g270d0b6cd83_0_5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0" name="Google Shape;400;g270d0b6cd83_0_58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270d0b6cd83_0_5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270d0b6cd83_0_5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5" name="Google Shape;235;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I am Ajita and I along with Hari and Andy have worked on this project together.</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270d0b6cd83_0_5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8" name="Google Shape;418;g270d0b6cd83_0_5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270d0b6cd83_0_5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4" name="Google Shape;424;g270d0b6cd83_0_5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270d0b6cd83_0_5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0" name="Google Shape;430;g270d0b6cd83_0_5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6" name="Google Shape;436;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2400"/>
              <a:buFont typeface="Arial"/>
              <a:buNone/>
            </a:pPr>
            <a:r>
              <a:rPr lang="en"/>
              <a:t>We obtained data through testing with 3 and 5 users, then utilized linear regression with sklearn to extrapolate results for up to 100 users. As anticipated, the metrics exhibit growth corresponding to the increase in users, highlighting the system's scalability under varying user loads.</a:t>
            </a:r>
            <a:endParaRPr/>
          </a:p>
          <a:p>
            <a:pPr indent="0" lvl="0" marL="0" rtl="0" algn="l">
              <a:spcBef>
                <a:spcPts val="0"/>
              </a:spcBef>
              <a:spcAft>
                <a:spcPts val="0"/>
              </a:spcAft>
              <a:buClr>
                <a:schemeClr val="dk1"/>
              </a:buClr>
              <a:buSzPts val="2400"/>
              <a:buFont typeface="Arial"/>
              <a:buNone/>
            </a:pPr>
            <a:r>
              <a:rPr lang="en"/>
              <a:t>We obtained data through testing with 3 and 5 users, then utilized linear regression with sklearn to extrapolate results for up to 100 users. As anticipated, the metrics exhibit growth corresponding to the increase in users, highlighting the system's scalability under varying user loads.</a:t>
            </a:r>
            <a:endParaRPr/>
          </a:p>
          <a:p>
            <a:pPr indent="0" lvl="0" marL="0" rtl="0" algn="l">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270d0b6cd83_0_5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8" name="Google Shape;448;g270d0b6cd83_0_5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g270d0b6cd83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4" name="Google Shape;454;g270d0b6cd83_0_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p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1" name="Google Shape;461;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p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1" name="Google Shape;481;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270d0b6cd83_0_5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8" name="Google Shape;248;g270d0b6cd83_0_50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SzPts val="1100"/>
              <a:buNone/>
            </a:pPr>
            <a:r>
              <a:rPr lang="en"/>
              <a:t>"The project we chose is a multiplayer game based on </a:t>
            </a:r>
            <a:r>
              <a:rPr lang="en"/>
              <a:t>Distributed Gaming Architecture built as a</a:t>
            </a:r>
            <a:r>
              <a:rPr lang="en"/>
              <a:t> scalable, fault-tolerant system similar to real-world gaming experience. </a:t>
            </a:r>
            <a:endParaRPr/>
          </a:p>
          <a:p>
            <a:pPr indent="-298450" lvl="0" marL="457200" rtl="0" algn="l">
              <a:spcBef>
                <a:spcPts val="0"/>
              </a:spcBef>
              <a:spcAft>
                <a:spcPts val="0"/>
              </a:spcAft>
              <a:buSzPts val="1100"/>
              <a:buChar char="●"/>
            </a:pPr>
            <a:r>
              <a:rPr lang="en"/>
              <a:t>tackles challenges of concurrency while maintaining performance within a dynamic, interactive environment.</a:t>
            </a:r>
            <a:endParaRPr/>
          </a:p>
          <a:p>
            <a:pPr indent="-298450" lvl="0" marL="457200" rtl="0" algn="l">
              <a:spcBef>
                <a:spcPts val="0"/>
              </a:spcBef>
              <a:spcAft>
                <a:spcPts val="0"/>
              </a:spcAft>
              <a:buSzPts val="1100"/>
              <a:buChar char="●"/>
            </a:pPr>
            <a:r>
              <a:rPr lang="en"/>
              <a:t>Multiplayer Interaction with Clue Discovery</a:t>
            </a:r>
            <a:endParaRPr/>
          </a:p>
          <a:p>
            <a:pPr indent="-298450" lvl="0" marL="457200" rtl="0" algn="l">
              <a:spcBef>
                <a:spcPts val="0"/>
              </a:spcBef>
              <a:spcAft>
                <a:spcPts val="0"/>
              </a:spcAft>
              <a:buSzPts val="1100"/>
              <a:buChar char="●"/>
            </a:pPr>
            <a:r>
              <a:rPr lang="en"/>
              <a:t>Scoring System based on timestamps</a:t>
            </a:r>
            <a:endParaRPr/>
          </a:p>
          <a:p>
            <a:pPr indent="0" lvl="0" marL="0" rtl="0" algn="l">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5" name="Google Shape;255;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3" name="Google Shape;273;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spcBef>
                <a:spcPts val="0"/>
              </a:spcBef>
              <a:spcAft>
                <a:spcPts val="0"/>
              </a:spcAft>
              <a:buSzPts val="1100"/>
              <a:buAutoNum type="arabicPeriod"/>
            </a:pPr>
            <a:r>
              <a:rPr lang="en"/>
              <a:t>Early Experiments (1990s):</a:t>
            </a:r>
            <a:endParaRPr/>
          </a:p>
          <a:p>
            <a:pPr indent="-298450" lvl="1" marL="914400" rtl="0" algn="l">
              <a:spcBef>
                <a:spcPts val="0"/>
              </a:spcBef>
              <a:spcAft>
                <a:spcPts val="0"/>
              </a:spcAft>
              <a:buSzPts val="1100"/>
              <a:buChar char="●"/>
            </a:pPr>
            <a:r>
              <a:rPr lang="en"/>
              <a:t>Distributed game development traces back to the 1990s when developers began experimenting with networked multiplayer games. Basic implementations relied on client-server architectures, where a central server managed game state and communication between players.</a:t>
            </a:r>
            <a:endParaRPr/>
          </a:p>
          <a:p>
            <a:pPr indent="-298450" lvl="0" marL="457200" rtl="0" algn="l">
              <a:spcBef>
                <a:spcPts val="0"/>
              </a:spcBef>
              <a:spcAft>
                <a:spcPts val="0"/>
              </a:spcAft>
              <a:buSzPts val="1100"/>
              <a:buAutoNum type="arabicPeriod"/>
            </a:pPr>
            <a:r>
              <a:rPr lang="en"/>
              <a:t>Proliferation of Massively Multiplayer Online Games (MMOs) (2000s):</a:t>
            </a:r>
            <a:endParaRPr/>
          </a:p>
          <a:p>
            <a:pPr indent="-298450" lvl="1" marL="914400" rtl="0" algn="l">
              <a:spcBef>
                <a:spcPts val="0"/>
              </a:spcBef>
              <a:spcAft>
                <a:spcPts val="0"/>
              </a:spcAft>
              <a:buSzPts val="1100"/>
              <a:buChar char="●"/>
            </a:pPr>
            <a:r>
              <a:rPr lang="en"/>
              <a:t>The 2000s saw the rise of MMOs like World of Warcraft and Eve Online, driving advancements in distributed game development. These games utilized complex server clusters to support thousands of concurrent players in persistent virtual worlds.</a:t>
            </a:r>
            <a:endParaRPr/>
          </a:p>
          <a:p>
            <a:pPr indent="-298450" lvl="0" marL="457200" rtl="0" algn="l">
              <a:spcBef>
                <a:spcPts val="0"/>
              </a:spcBef>
              <a:spcAft>
                <a:spcPts val="0"/>
              </a:spcAft>
              <a:buSzPts val="1100"/>
              <a:buAutoNum type="arabicPeriod"/>
            </a:pPr>
            <a:r>
              <a:rPr lang="en"/>
              <a:t>Emergence of Browser-Based Multiplayer Games (2010s):</a:t>
            </a:r>
            <a:endParaRPr/>
          </a:p>
          <a:p>
            <a:pPr indent="-298450" lvl="1" marL="914400" rtl="0" algn="l">
              <a:spcBef>
                <a:spcPts val="0"/>
              </a:spcBef>
              <a:spcAft>
                <a:spcPts val="0"/>
              </a:spcAft>
              <a:buSzPts val="1100"/>
              <a:buChar char="●"/>
            </a:pPr>
            <a:r>
              <a:rPr lang="en"/>
              <a:t>With the advent of HTML5 and WebSocket technology in the 2010s, browser-based multiplayer games gained popularity. Titles like Agar.io and Slither.io showcased the potential of distributed architectures for real-time, scalable gameplay experiences accessible directly from web browsers.</a:t>
            </a:r>
            <a:endParaRPr/>
          </a:p>
          <a:p>
            <a:pPr indent="-298450" lvl="0" marL="457200" rtl="0" algn="l">
              <a:spcBef>
                <a:spcPts val="0"/>
              </a:spcBef>
              <a:spcAft>
                <a:spcPts val="0"/>
              </a:spcAft>
              <a:buSzPts val="1100"/>
              <a:buAutoNum type="arabicPeriod"/>
            </a:pPr>
            <a:r>
              <a:rPr lang="en"/>
              <a:t>Advancements in Scalability and Performance (Present):</a:t>
            </a:r>
            <a:endParaRPr/>
          </a:p>
          <a:p>
            <a:pPr indent="-298450" lvl="1" marL="914400" rtl="0" algn="l">
              <a:spcBef>
                <a:spcPts val="0"/>
              </a:spcBef>
              <a:spcAft>
                <a:spcPts val="0"/>
              </a:spcAft>
              <a:buSzPts val="1100"/>
              <a:buChar char="●"/>
            </a:pPr>
            <a:r>
              <a:rPr lang="en"/>
              <a:t>Modern distributed game development continues to evolve, with advancements in cloud computing, containerization, and distributed systems. Technologies like Docker, Kubernetes, and Apache ZooKeeper enable developers to build highly scalable, fault-tolerant architectures for games like Slither.io, supporting massive player bases and seamless gameplay experiences across diverse platforms.</a:t>
            </a:r>
            <a:endParaRPr/>
          </a:p>
          <a:p>
            <a:pPr indent="0" lvl="0" marL="0" rtl="0" algn="l">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7" name="Google Shape;287;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270d0b6cd83_0_4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5" name="Google Shape;295;g270d0b6cd83_0_49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4" name="Google Shape;304;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270d0b6cd83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270d0b6cd83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14.png"/><Relationship Id="rId4" Type="http://schemas.openxmlformats.org/officeDocument/2006/relationships/image" Target="../media/image15.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slidesmania.com/" TargetMode="External"/><Relationship Id="rId3" Type="http://schemas.openxmlformats.org/officeDocument/2006/relationships/image" Target="../media/image17.png"/><Relationship Id="rId4" Type="http://schemas.openxmlformats.org/officeDocument/2006/relationships/hyperlink" Target="https://slidesmania.com/questions-powerpoint-google-slides/can-i-use-these-templates/" TargetMode="External"/><Relationship Id="rId11" Type="http://schemas.openxmlformats.org/officeDocument/2006/relationships/hyperlink" Target="https://www.instagram.com/slidesmania/" TargetMode="External"/><Relationship Id="rId10" Type="http://schemas.openxmlformats.org/officeDocument/2006/relationships/image" Target="../media/image20.png"/><Relationship Id="rId12" Type="http://schemas.openxmlformats.org/officeDocument/2006/relationships/image" Target="../media/image21.png"/><Relationship Id="rId9" Type="http://schemas.openxmlformats.org/officeDocument/2006/relationships/hyperlink" Target="https://www.pinterest.com/slidesmania/" TargetMode="External"/><Relationship Id="rId5" Type="http://schemas.openxmlformats.org/officeDocument/2006/relationships/hyperlink" Target="https://www.facebook.com/SlidesManiaSM/" TargetMode="External"/><Relationship Id="rId6" Type="http://schemas.openxmlformats.org/officeDocument/2006/relationships/image" Target="../media/image18.png"/><Relationship Id="rId7" Type="http://schemas.openxmlformats.org/officeDocument/2006/relationships/hyperlink" Target="https://twitter.com/SlidesManiaSM/" TargetMode="External"/><Relationship Id="rId8"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7.png"/><Relationship Id="rId4" Type="http://schemas.openxmlformats.org/officeDocument/2006/relationships/image" Target="../media/image3.png"/><Relationship Id="rId5" Type="http://schemas.openxmlformats.org/officeDocument/2006/relationships/image" Target="../media/image6.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7.png"/><Relationship Id="rId4" Type="http://schemas.openxmlformats.org/officeDocument/2006/relationships/image" Target="../media/image1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1.png"/><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1.png"/><Relationship Id="rId4" Type="http://schemas.openxmlformats.org/officeDocument/2006/relationships/image" Target="../media/image12.png"/><Relationship Id="rId5" Type="http://schemas.openxmlformats.org/officeDocument/2006/relationships/image" Target="../media/image3.png"/><Relationship Id="rId6" Type="http://schemas.openxmlformats.org/officeDocument/2006/relationships/image" Target="../media/image6.png"/><Relationship Id="rId7" Type="http://schemas.openxmlformats.org/officeDocument/2006/relationships/image" Target="../media/image1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14.png"/><Relationship Id="rId4" Type="http://schemas.openxmlformats.org/officeDocument/2006/relationships/image" Target="../media/image15.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itle">
  <p:cSld name="CUSTOM_12">
    <p:spTree>
      <p:nvGrpSpPr>
        <p:cNvPr id="10" name="Shape 10"/>
        <p:cNvGrpSpPr/>
        <p:nvPr/>
      </p:nvGrpSpPr>
      <p:grpSpPr>
        <a:xfrm>
          <a:off x="0" y="0"/>
          <a:ext cx="0" cy="0"/>
          <a:chOff x="0" y="0"/>
          <a:chExt cx="0" cy="0"/>
        </a:xfrm>
      </p:grpSpPr>
      <p:pic>
        <p:nvPicPr>
          <p:cNvPr descr="A picture containing indoor, sitting, white, monitor&#10;&#10;Description automatically generated" id="11" name="Google Shape;11;p21"/>
          <p:cNvPicPr preferRelativeResize="0"/>
          <p:nvPr/>
        </p:nvPicPr>
        <p:blipFill rotWithShape="1">
          <a:blip r:embed="rId2">
            <a:alphaModFix/>
          </a:blip>
          <a:srcRect b="0" l="0" r="0" t="0"/>
          <a:stretch/>
        </p:blipFill>
        <p:spPr>
          <a:xfrm>
            <a:off x="288200" y="-1"/>
            <a:ext cx="11212951" cy="7211949"/>
          </a:xfrm>
          <a:prstGeom prst="rect">
            <a:avLst/>
          </a:prstGeom>
          <a:noFill/>
          <a:ln>
            <a:noFill/>
          </a:ln>
          <a:effectLst>
            <a:outerShdw blurRad="57150" rotWithShape="0" algn="bl" dir="5400000" dist="19050">
              <a:srgbClr val="000000">
                <a:alpha val="49803"/>
              </a:srgbClr>
            </a:outerShdw>
          </a:effectLst>
        </p:spPr>
      </p:pic>
      <p:pic>
        <p:nvPicPr>
          <p:cNvPr descr="A picture containing indoor, sitting, white, monitor&#10;&#10;Description automatically generated" id="12" name="Google Shape;12;p21"/>
          <p:cNvPicPr preferRelativeResize="0"/>
          <p:nvPr/>
        </p:nvPicPr>
        <p:blipFill rotWithShape="1">
          <a:blip r:embed="rId2">
            <a:alphaModFix/>
          </a:blip>
          <a:srcRect b="0" l="0" r="0" t="0"/>
          <a:stretch/>
        </p:blipFill>
        <p:spPr>
          <a:xfrm>
            <a:off x="1612700" y="964450"/>
            <a:ext cx="9263901" cy="4992726"/>
          </a:xfrm>
          <a:prstGeom prst="rect">
            <a:avLst/>
          </a:prstGeom>
          <a:noFill/>
          <a:ln>
            <a:noFill/>
          </a:ln>
          <a:effectLst>
            <a:outerShdw blurRad="57150" rotWithShape="0" algn="bl" dir="5400000" dist="19050">
              <a:srgbClr val="000000">
                <a:alpha val="49803"/>
              </a:srgbClr>
            </a:outerShdw>
          </a:effectLst>
        </p:spPr>
      </p:pic>
      <p:sp>
        <p:nvSpPr>
          <p:cNvPr id="13" name="Google Shape;13;p21"/>
          <p:cNvSpPr/>
          <p:nvPr/>
        </p:nvSpPr>
        <p:spPr>
          <a:xfrm rot="-5544778">
            <a:off x="3107294" y="-1464786"/>
            <a:ext cx="6249141" cy="10308723"/>
          </a:xfrm>
          <a:prstGeom prst="rect">
            <a:avLst/>
          </a:prstGeom>
          <a:solidFill>
            <a:schemeClr val="accent2"/>
          </a:solidFill>
          <a:ln>
            <a:noFill/>
          </a:ln>
          <a:effectLst>
            <a:outerShdw blurRad="57150" rotWithShape="0" algn="bl" dir="5400000" dist="19050">
              <a:srgbClr val="000000">
                <a:alpha val="32941"/>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 name="Google Shape;14;p21"/>
          <p:cNvSpPr/>
          <p:nvPr/>
        </p:nvSpPr>
        <p:spPr>
          <a:xfrm rot="-5033749">
            <a:off x="3103111" y="-1438886"/>
            <a:ext cx="6257479" cy="10298395"/>
          </a:xfrm>
          <a:prstGeom prst="rect">
            <a:avLst/>
          </a:prstGeom>
          <a:solidFill>
            <a:schemeClr val="accent2"/>
          </a:solidFill>
          <a:ln>
            <a:noFill/>
          </a:ln>
          <a:effectLst>
            <a:outerShdw blurRad="57150" rotWithShape="0" algn="bl" dir="5400000" dist="19050">
              <a:srgbClr val="000000">
                <a:alpha val="17647"/>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 name="Google Shape;15;p21"/>
          <p:cNvSpPr/>
          <p:nvPr/>
        </p:nvSpPr>
        <p:spPr>
          <a:xfrm rot="-5400000">
            <a:off x="3108173" y="-1693483"/>
            <a:ext cx="6247500" cy="10310400"/>
          </a:xfrm>
          <a:prstGeom prst="rect">
            <a:avLst/>
          </a:prstGeom>
          <a:solidFill>
            <a:schemeClr val="accent2"/>
          </a:solidFill>
          <a:ln>
            <a:noFill/>
          </a:ln>
          <a:effectLst>
            <a:outerShdw blurRad="57150" rotWithShape="0" algn="bl" dir="5400000" dist="19050">
              <a:srgbClr val="000000">
                <a:alpha val="28627"/>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 name="Google Shape;16;p21"/>
          <p:cNvSpPr txBox="1"/>
          <p:nvPr>
            <p:ph type="title"/>
          </p:nvPr>
        </p:nvSpPr>
        <p:spPr>
          <a:xfrm>
            <a:off x="2284225" y="1123500"/>
            <a:ext cx="8274600" cy="4736100"/>
          </a:xfrm>
          <a:prstGeom prst="rect">
            <a:avLst/>
          </a:prstGeom>
          <a:noFill/>
          <a:ln>
            <a:noFill/>
          </a:ln>
        </p:spPr>
        <p:txBody>
          <a:bodyPr anchorCtr="0" anchor="ctr" bIns="121900" lIns="121900" spcFirstLastPara="1" rIns="121900" wrap="square" tIns="121900">
            <a:noAutofit/>
          </a:bodyPr>
          <a:lstStyle>
            <a:lvl1pPr lvl="0" algn="ctr">
              <a:lnSpc>
                <a:spcPct val="100000"/>
              </a:lnSpc>
              <a:spcBef>
                <a:spcPts val="0"/>
              </a:spcBef>
              <a:spcAft>
                <a:spcPts val="0"/>
              </a:spcAft>
              <a:buSzPts val="3600"/>
              <a:buNone/>
              <a:defRPr sz="12800"/>
            </a:lvl1pPr>
            <a:lvl2pPr lvl="1" algn="ctr">
              <a:lnSpc>
                <a:spcPct val="100000"/>
              </a:lnSpc>
              <a:spcBef>
                <a:spcPts val="0"/>
              </a:spcBef>
              <a:spcAft>
                <a:spcPts val="0"/>
              </a:spcAft>
              <a:buSzPts val="3600"/>
              <a:buNone/>
              <a:defRPr sz="12800"/>
            </a:lvl2pPr>
            <a:lvl3pPr lvl="2" algn="ctr">
              <a:lnSpc>
                <a:spcPct val="100000"/>
              </a:lnSpc>
              <a:spcBef>
                <a:spcPts val="0"/>
              </a:spcBef>
              <a:spcAft>
                <a:spcPts val="0"/>
              </a:spcAft>
              <a:buSzPts val="3600"/>
              <a:buNone/>
              <a:defRPr sz="12800"/>
            </a:lvl3pPr>
            <a:lvl4pPr lvl="3" algn="ctr">
              <a:lnSpc>
                <a:spcPct val="100000"/>
              </a:lnSpc>
              <a:spcBef>
                <a:spcPts val="0"/>
              </a:spcBef>
              <a:spcAft>
                <a:spcPts val="0"/>
              </a:spcAft>
              <a:buSzPts val="3600"/>
              <a:buNone/>
              <a:defRPr sz="12800"/>
            </a:lvl4pPr>
            <a:lvl5pPr lvl="4" algn="ctr">
              <a:lnSpc>
                <a:spcPct val="100000"/>
              </a:lnSpc>
              <a:spcBef>
                <a:spcPts val="0"/>
              </a:spcBef>
              <a:spcAft>
                <a:spcPts val="0"/>
              </a:spcAft>
              <a:buSzPts val="3600"/>
              <a:buNone/>
              <a:defRPr sz="12800"/>
            </a:lvl5pPr>
            <a:lvl6pPr lvl="5" algn="ctr">
              <a:lnSpc>
                <a:spcPct val="100000"/>
              </a:lnSpc>
              <a:spcBef>
                <a:spcPts val="0"/>
              </a:spcBef>
              <a:spcAft>
                <a:spcPts val="0"/>
              </a:spcAft>
              <a:buSzPts val="3600"/>
              <a:buNone/>
              <a:defRPr sz="12800"/>
            </a:lvl6pPr>
            <a:lvl7pPr lvl="6" algn="ctr">
              <a:lnSpc>
                <a:spcPct val="100000"/>
              </a:lnSpc>
              <a:spcBef>
                <a:spcPts val="0"/>
              </a:spcBef>
              <a:spcAft>
                <a:spcPts val="0"/>
              </a:spcAft>
              <a:buSzPts val="3600"/>
              <a:buNone/>
              <a:defRPr sz="12800"/>
            </a:lvl7pPr>
            <a:lvl8pPr lvl="7" algn="ctr">
              <a:lnSpc>
                <a:spcPct val="100000"/>
              </a:lnSpc>
              <a:spcBef>
                <a:spcPts val="0"/>
              </a:spcBef>
              <a:spcAft>
                <a:spcPts val="0"/>
              </a:spcAft>
              <a:buSzPts val="3600"/>
              <a:buNone/>
              <a:defRPr sz="12800"/>
            </a:lvl8pPr>
            <a:lvl9pPr lvl="8" algn="ctr">
              <a:lnSpc>
                <a:spcPct val="100000"/>
              </a:lnSpc>
              <a:spcBef>
                <a:spcPts val="0"/>
              </a:spcBef>
              <a:spcAft>
                <a:spcPts val="0"/>
              </a:spcAft>
              <a:buSzPts val="3600"/>
              <a:buNone/>
              <a:defRPr sz="12800"/>
            </a:lvl9pPr>
          </a:lstStyle>
          <a:p/>
        </p:txBody>
      </p:sp>
      <p:sp>
        <p:nvSpPr>
          <p:cNvPr id="17" name="Google Shape;17;p21"/>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grpSp>
        <p:nvGrpSpPr>
          <p:cNvPr id="18" name="Google Shape;18;p21"/>
          <p:cNvGrpSpPr/>
          <p:nvPr/>
        </p:nvGrpSpPr>
        <p:grpSpPr>
          <a:xfrm rot="-275385">
            <a:off x="1111902" y="161276"/>
            <a:ext cx="1269130" cy="3845849"/>
            <a:chOff x="4929283" y="0"/>
            <a:chExt cx="2198193" cy="6661192"/>
          </a:xfrm>
        </p:grpSpPr>
        <p:sp>
          <p:nvSpPr>
            <p:cNvPr id="19" name="Google Shape;19;p21"/>
            <p:cNvSpPr/>
            <p:nvPr/>
          </p:nvSpPr>
          <p:spPr>
            <a:xfrm>
              <a:off x="4929283" y="0"/>
              <a:ext cx="2198193" cy="6661192"/>
            </a:xfrm>
            <a:custGeom>
              <a:rect b="b" l="l" r="r" t="t"/>
              <a:pathLst>
                <a:path extrusionOk="0" h="6661192" w="2198193">
                  <a:moveTo>
                    <a:pt x="153869" y="6497722"/>
                  </a:moveTo>
                  <a:cubicBezTo>
                    <a:pt x="142355" y="6497722"/>
                    <a:pt x="133021" y="6507056"/>
                    <a:pt x="133021" y="6518570"/>
                  </a:cubicBezTo>
                  <a:lnTo>
                    <a:pt x="133021" y="6601957"/>
                  </a:lnTo>
                  <a:cubicBezTo>
                    <a:pt x="133021" y="6613471"/>
                    <a:pt x="142355" y="6622805"/>
                    <a:pt x="153869" y="6622805"/>
                  </a:cubicBezTo>
                  <a:lnTo>
                    <a:pt x="292439" y="6622805"/>
                  </a:lnTo>
                  <a:cubicBezTo>
                    <a:pt x="303953" y="6622805"/>
                    <a:pt x="313287" y="6613471"/>
                    <a:pt x="313287" y="6601957"/>
                  </a:cubicBezTo>
                  <a:lnTo>
                    <a:pt x="313287" y="6518570"/>
                  </a:lnTo>
                  <a:cubicBezTo>
                    <a:pt x="313287" y="6507056"/>
                    <a:pt x="303953" y="6497722"/>
                    <a:pt x="292439" y="6497722"/>
                  </a:cubicBezTo>
                  <a:close/>
                  <a:moveTo>
                    <a:pt x="1886788" y="6492676"/>
                  </a:moveTo>
                  <a:cubicBezTo>
                    <a:pt x="1875274" y="6492676"/>
                    <a:pt x="1865940" y="6502010"/>
                    <a:pt x="1865940" y="6513524"/>
                  </a:cubicBezTo>
                  <a:lnTo>
                    <a:pt x="1865940" y="6596911"/>
                  </a:lnTo>
                  <a:cubicBezTo>
                    <a:pt x="1865940" y="6608425"/>
                    <a:pt x="1875274" y="6617759"/>
                    <a:pt x="1886788" y="6617759"/>
                  </a:cubicBezTo>
                  <a:lnTo>
                    <a:pt x="2025358" y="6617759"/>
                  </a:lnTo>
                  <a:cubicBezTo>
                    <a:pt x="2036872" y="6617759"/>
                    <a:pt x="2046206" y="6608425"/>
                    <a:pt x="2046206" y="6596911"/>
                  </a:cubicBezTo>
                  <a:lnTo>
                    <a:pt x="2046206" y="6513524"/>
                  </a:lnTo>
                  <a:cubicBezTo>
                    <a:pt x="2046206" y="6502010"/>
                    <a:pt x="2036872" y="6492676"/>
                    <a:pt x="2025358" y="6492676"/>
                  </a:cubicBezTo>
                  <a:close/>
                  <a:moveTo>
                    <a:pt x="153869" y="6199531"/>
                  </a:moveTo>
                  <a:cubicBezTo>
                    <a:pt x="142355" y="6199531"/>
                    <a:pt x="133021" y="6208865"/>
                    <a:pt x="133021" y="6220379"/>
                  </a:cubicBezTo>
                  <a:lnTo>
                    <a:pt x="133021" y="6303766"/>
                  </a:lnTo>
                  <a:cubicBezTo>
                    <a:pt x="133021" y="6315280"/>
                    <a:pt x="142355" y="6324614"/>
                    <a:pt x="153869" y="6324614"/>
                  </a:cubicBezTo>
                  <a:lnTo>
                    <a:pt x="292439" y="6324614"/>
                  </a:lnTo>
                  <a:cubicBezTo>
                    <a:pt x="303953" y="6324614"/>
                    <a:pt x="313287" y="6315280"/>
                    <a:pt x="313287" y="6303766"/>
                  </a:cubicBezTo>
                  <a:lnTo>
                    <a:pt x="313287" y="6220379"/>
                  </a:lnTo>
                  <a:cubicBezTo>
                    <a:pt x="313287" y="6208865"/>
                    <a:pt x="303953" y="6199531"/>
                    <a:pt x="292439" y="6199531"/>
                  </a:cubicBezTo>
                  <a:close/>
                  <a:moveTo>
                    <a:pt x="1886788" y="6194485"/>
                  </a:moveTo>
                  <a:cubicBezTo>
                    <a:pt x="1875274" y="6194485"/>
                    <a:pt x="1865940" y="6203819"/>
                    <a:pt x="1865940" y="6215333"/>
                  </a:cubicBezTo>
                  <a:lnTo>
                    <a:pt x="1865940" y="6298720"/>
                  </a:lnTo>
                  <a:cubicBezTo>
                    <a:pt x="1865940" y="6310234"/>
                    <a:pt x="1875274" y="6319568"/>
                    <a:pt x="1886788" y="6319568"/>
                  </a:cubicBezTo>
                  <a:lnTo>
                    <a:pt x="2025358" y="6319568"/>
                  </a:lnTo>
                  <a:cubicBezTo>
                    <a:pt x="2036872" y="6319568"/>
                    <a:pt x="2046206" y="6310234"/>
                    <a:pt x="2046206" y="6298720"/>
                  </a:cubicBezTo>
                  <a:lnTo>
                    <a:pt x="2046206" y="6215333"/>
                  </a:lnTo>
                  <a:cubicBezTo>
                    <a:pt x="2046206" y="6203819"/>
                    <a:pt x="2036872" y="6194485"/>
                    <a:pt x="2025358" y="6194485"/>
                  </a:cubicBezTo>
                  <a:close/>
                  <a:moveTo>
                    <a:pt x="153869" y="5901337"/>
                  </a:moveTo>
                  <a:cubicBezTo>
                    <a:pt x="142355" y="5901337"/>
                    <a:pt x="133021" y="5910671"/>
                    <a:pt x="133021" y="5922185"/>
                  </a:cubicBezTo>
                  <a:lnTo>
                    <a:pt x="133021" y="6005572"/>
                  </a:lnTo>
                  <a:cubicBezTo>
                    <a:pt x="133021" y="6017086"/>
                    <a:pt x="142355" y="6026420"/>
                    <a:pt x="153869" y="6026420"/>
                  </a:cubicBezTo>
                  <a:lnTo>
                    <a:pt x="292439" y="6026420"/>
                  </a:lnTo>
                  <a:cubicBezTo>
                    <a:pt x="303953" y="6026420"/>
                    <a:pt x="313287" y="6017086"/>
                    <a:pt x="313287" y="6005572"/>
                  </a:cubicBezTo>
                  <a:lnTo>
                    <a:pt x="313287" y="5922185"/>
                  </a:lnTo>
                  <a:cubicBezTo>
                    <a:pt x="313287" y="5910671"/>
                    <a:pt x="303953" y="5901337"/>
                    <a:pt x="292439" y="5901337"/>
                  </a:cubicBezTo>
                  <a:close/>
                  <a:moveTo>
                    <a:pt x="1886788" y="5896291"/>
                  </a:moveTo>
                  <a:cubicBezTo>
                    <a:pt x="1875274" y="5896291"/>
                    <a:pt x="1865940" y="5905625"/>
                    <a:pt x="1865940" y="5917139"/>
                  </a:cubicBezTo>
                  <a:lnTo>
                    <a:pt x="1865940" y="6000526"/>
                  </a:lnTo>
                  <a:cubicBezTo>
                    <a:pt x="1865940" y="6012040"/>
                    <a:pt x="1875274" y="6021374"/>
                    <a:pt x="1886788" y="6021374"/>
                  </a:cubicBezTo>
                  <a:lnTo>
                    <a:pt x="2025358" y="6021374"/>
                  </a:lnTo>
                  <a:cubicBezTo>
                    <a:pt x="2036872" y="6021374"/>
                    <a:pt x="2046206" y="6012040"/>
                    <a:pt x="2046206" y="6000526"/>
                  </a:cubicBezTo>
                  <a:lnTo>
                    <a:pt x="2046206" y="5917139"/>
                  </a:lnTo>
                  <a:cubicBezTo>
                    <a:pt x="2046206" y="5905625"/>
                    <a:pt x="2036872" y="5896291"/>
                    <a:pt x="2025358" y="5896291"/>
                  </a:cubicBezTo>
                  <a:close/>
                  <a:moveTo>
                    <a:pt x="153869" y="5603143"/>
                  </a:moveTo>
                  <a:cubicBezTo>
                    <a:pt x="142355" y="5603143"/>
                    <a:pt x="133021" y="5612477"/>
                    <a:pt x="133021" y="5623991"/>
                  </a:cubicBezTo>
                  <a:lnTo>
                    <a:pt x="133021" y="5707378"/>
                  </a:lnTo>
                  <a:cubicBezTo>
                    <a:pt x="133021" y="5718892"/>
                    <a:pt x="142355" y="5728226"/>
                    <a:pt x="153869" y="5728226"/>
                  </a:cubicBezTo>
                  <a:lnTo>
                    <a:pt x="292439" y="5728226"/>
                  </a:lnTo>
                  <a:cubicBezTo>
                    <a:pt x="303953" y="5728226"/>
                    <a:pt x="313287" y="5718892"/>
                    <a:pt x="313287" y="5707378"/>
                  </a:cubicBezTo>
                  <a:lnTo>
                    <a:pt x="313287" y="5623991"/>
                  </a:lnTo>
                  <a:cubicBezTo>
                    <a:pt x="313287" y="5612477"/>
                    <a:pt x="303953" y="5603143"/>
                    <a:pt x="292439" y="5603143"/>
                  </a:cubicBezTo>
                  <a:close/>
                  <a:moveTo>
                    <a:pt x="1886788" y="5598097"/>
                  </a:moveTo>
                  <a:cubicBezTo>
                    <a:pt x="1875274" y="5598097"/>
                    <a:pt x="1865940" y="5607431"/>
                    <a:pt x="1865940" y="5618945"/>
                  </a:cubicBezTo>
                  <a:lnTo>
                    <a:pt x="1865940" y="5702332"/>
                  </a:lnTo>
                  <a:cubicBezTo>
                    <a:pt x="1865940" y="5713846"/>
                    <a:pt x="1875274" y="5723180"/>
                    <a:pt x="1886788" y="5723180"/>
                  </a:cubicBezTo>
                  <a:lnTo>
                    <a:pt x="2025358" y="5723180"/>
                  </a:lnTo>
                  <a:cubicBezTo>
                    <a:pt x="2036872" y="5723180"/>
                    <a:pt x="2046206" y="5713846"/>
                    <a:pt x="2046206" y="5702332"/>
                  </a:cubicBezTo>
                  <a:lnTo>
                    <a:pt x="2046206" y="5618945"/>
                  </a:lnTo>
                  <a:cubicBezTo>
                    <a:pt x="2046206" y="5607431"/>
                    <a:pt x="2036872" y="5598097"/>
                    <a:pt x="2025358" y="5598097"/>
                  </a:cubicBezTo>
                  <a:close/>
                  <a:moveTo>
                    <a:pt x="153869" y="5304949"/>
                  </a:moveTo>
                  <a:cubicBezTo>
                    <a:pt x="142355" y="5304949"/>
                    <a:pt x="133021" y="5314283"/>
                    <a:pt x="133021" y="5325797"/>
                  </a:cubicBezTo>
                  <a:lnTo>
                    <a:pt x="133021" y="5409184"/>
                  </a:lnTo>
                  <a:cubicBezTo>
                    <a:pt x="133021" y="5420698"/>
                    <a:pt x="142355" y="5430032"/>
                    <a:pt x="153869" y="5430032"/>
                  </a:cubicBezTo>
                  <a:lnTo>
                    <a:pt x="292439" y="5430032"/>
                  </a:lnTo>
                  <a:cubicBezTo>
                    <a:pt x="303953" y="5430032"/>
                    <a:pt x="313287" y="5420698"/>
                    <a:pt x="313287" y="5409184"/>
                  </a:cubicBezTo>
                  <a:lnTo>
                    <a:pt x="313287" y="5325797"/>
                  </a:lnTo>
                  <a:cubicBezTo>
                    <a:pt x="313287" y="5314283"/>
                    <a:pt x="303953" y="5304949"/>
                    <a:pt x="292439" y="5304949"/>
                  </a:cubicBezTo>
                  <a:close/>
                  <a:moveTo>
                    <a:pt x="1886788" y="5299903"/>
                  </a:moveTo>
                  <a:cubicBezTo>
                    <a:pt x="1875274" y="5299903"/>
                    <a:pt x="1865940" y="5309237"/>
                    <a:pt x="1865940" y="5320751"/>
                  </a:cubicBezTo>
                  <a:lnTo>
                    <a:pt x="1865940" y="5404138"/>
                  </a:lnTo>
                  <a:cubicBezTo>
                    <a:pt x="1865940" y="5415652"/>
                    <a:pt x="1875274" y="5424986"/>
                    <a:pt x="1886788" y="5424986"/>
                  </a:cubicBezTo>
                  <a:lnTo>
                    <a:pt x="2025358" y="5424986"/>
                  </a:lnTo>
                  <a:cubicBezTo>
                    <a:pt x="2036872" y="5424986"/>
                    <a:pt x="2046206" y="5415652"/>
                    <a:pt x="2046206" y="5404138"/>
                  </a:cubicBezTo>
                  <a:lnTo>
                    <a:pt x="2046206" y="5320751"/>
                  </a:lnTo>
                  <a:cubicBezTo>
                    <a:pt x="2046206" y="5309237"/>
                    <a:pt x="2036872" y="5299903"/>
                    <a:pt x="2025358" y="5299903"/>
                  </a:cubicBezTo>
                  <a:close/>
                  <a:moveTo>
                    <a:pt x="153869" y="5006755"/>
                  </a:moveTo>
                  <a:cubicBezTo>
                    <a:pt x="142355" y="5006755"/>
                    <a:pt x="133021" y="5016089"/>
                    <a:pt x="133021" y="5027603"/>
                  </a:cubicBezTo>
                  <a:lnTo>
                    <a:pt x="133021" y="5110990"/>
                  </a:lnTo>
                  <a:cubicBezTo>
                    <a:pt x="133021" y="5122504"/>
                    <a:pt x="142355" y="5131838"/>
                    <a:pt x="153869" y="5131838"/>
                  </a:cubicBezTo>
                  <a:lnTo>
                    <a:pt x="292439" y="5131838"/>
                  </a:lnTo>
                  <a:cubicBezTo>
                    <a:pt x="303953" y="5131838"/>
                    <a:pt x="313287" y="5122504"/>
                    <a:pt x="313287" y="5110990"/>
                  </a:cubicBezTo>
                  <a:lnTo>
                    <a:pt x="313287" y="5027603"/>
                  </a:lnTo>
                  <a:cubicBezTo>
                    <a:pt x="313287" y="5016089"/>
                    <a:pt x="303953" y="5006755"/>
                    <a:pt x="292439" y="5006755"/>
                  </a:cubicBezTo>
                  <a:close/>
                  <a:moveTo>
                    <a:pt x="1886788" y="5001709"/>
                  </a:moveTo>
                  <a:cubicBezTo>
                    <a:pt x="1875274" y="5001709"/>
                    <a:pt x="1865940" y="5011043"/>
                    <a:pt x="1865940" y="5022557"/>
                  </a:cubicBezTo>
                  <a:lnTo>
                    <a:pt x="1865940" y="5105944"/>
                  </a:lnTo>
                  <a:cubicBezTo>
                    <a:pt x="1865940" y="5117458"/>
                    <a:pt x="1875274" y="5126792"/>
                    <a:pt x="1886788" y="5126792"/>
                  </a:cubicBezTo>
                  <a:lnTo>
                    <a:pt x="2025358" y="5126792"/>
                  </a:lnTo>
                  <a:cubicBezTo>
                    <a:pt x="2036872" y="5126792"/>
                    <a:pt x="2046206" y="5117458"/>
                    <a:pt x="2046206" y="5105944"/>
                  </a:cubicBezTo>
                  <a:lnTo>
                    <a:pt x="2046206" y="5022557"/>
                  </a:lnTo>
                  <a:cubicBezTo>
                    <a:pt x="2046206" y="5011043"/>
                    <a:pt x="2036872" y="5001709"/>
                    <a:pt x="2025358" y="5001709"/>
                  </a:cubicBezTo>
                  <a:close/>
                  <a:moveTo>
                    <a:pt x="153869" y="4708561"/>
                  </a:moveTo>
                  <a:cubicBezTo>
                    <a:pt x="142355" y="4708561"/>
                    <a:pt x="133021" y="4717895"/>
                    <a:pt x="133021" y="4729409"/>
                  </a:cubicBezTo>
                  <a:lnTo>
                    <a:pt x="133021" y="4812796"/>
                  </a:lnTo>
                  <a:cubicBezTo>
                    <a:pt x="133021" y="4824310"/>
                    <a:pt x="142355" y="4833644"/>
                    <a:pt x="153869" y="4833644"/>
                  </a:cubicBezTo>
                  <a:lnTo>
                    <a:pt x="292439" y="4833644"/>
                  </a:lnTo>
                  <a:cubicBezTo>
                    <a:pt x="303953" y="4833644"/>
                    <a:pt x="313287" y="4824310"/>
                    <a:pt x="313287" y="4812796"/>
                  </a:cubicBezTo>
                  <a:lnTo>
                    <a:pt x="313287" y="4729409"/>
                  </a:lnTo>
                  <a:cubicBezTo>
                    <a:pt x="313287" y="4717895"/>
                    <a:pt x="303953" y="4708561"/>
                    <a:pt x="292439" y="4708561"/>
                  </a:cubicBezTo>
                  <a:close/>
                  <a:moveTo>
                    <a:pt x="1886788" y="4703515"/>
                  </a:moveTo>
                  <a:cubicBezTo>
                    <a:pt x="1875274" y="4703515"/>
                    <a:pt x="1865940" y="4712849"/>
                    <a:pt x="1865940" y="4724363"/>
                  </a:cubicBezTo>
                  <a:lnTo>
                    <a:pt x="1865940" y="4807750"/>
                  </a:lnTo>
                  <a:cubicBezTo>
                    <a:pt x="1865940" y="4819264"/>
                    <a:pt x="1875274" y="4828598"/>
                    <a:pt x="1886788" y="4828598"/>
                  </a:cubicBezTo>
                  <a:lnTo>
                    <a:pt x="2025358" y="4828598"/>
                  </a:lnTo>
                  <a:cubicBezTo>
                    <a:pt x="2036872" y="4828598"/>
                    <a:pt x="2046206" y="4819264"/>
                    <a:pt x="2046206" y="4807750"/>
                  </a:cubicBezTo>
                  <a:lnTo>
                    <a:pt x="2046206" y="4724363"/>
                  </a:lnTo>
                  <a:cubicBezTo>
                    <a:pt x="2046206" y="4712849"/>
                    <a:pt x="2036872" y="4703515"/>
                    <a:pt x="2025358" y="4703515"/>
                  </a:cubicBezTo>
                  <a:close/>
                  <a:moveTo>
                    <a:pt x="153869" y="4410367"/>
                  </a:moveTo>
                  <a:cubicBezTo>
                    <a:pt x="142355" y="4410367"/>
                    <a:pt x="133021" y="4419701"/>
                    <a:pt x="133021" y="4431215"/>
                  </a:cubicBezTo>
                  <a:lnTo>
                    <a:pt x="133021" y="4514602"/>
                  </a:lnTo>
                  <a:cubicBezTo>
                    <a:pt x="133021" y="4526116"/>
                    <a:pt x="142355" y="4535450"/>
                    <a:pt x="153869" y="4535450"/>
                  </a:cubicBezTo>
                  <a:lnTo>
                    <a:pt x="292439" y="4535450"/>
                  </a:lnTo>
                  <a:cubicBezTo>
                    <a:pt x="303953" y="4535450"/>
                    <a:pt x="313287" y="4526116"/>
                    <a:pt x="313287" y="4514602"/>
                  </a:cubicBezTo>
                  <a:lnTo>
                    <a:pt x="313287" y="4431215"/>
                  </a:lnTo>
                  <a:cubicBezTo>
                    <a:pt x="313287" y="4419701"/>
                    <a:pt x="303953" y="4410367"/>
                    <a:pt x="292439" y="4410367"/>
                  </a:cubicBezTo>
                  <a:close/>
                  <a:moveTo>
                    <a:pt x="1886788" y="4405321"/>
                  </a:moveTo>
                  <a:cubicBezTo>
                    <a:pt x="1875274" y="4405321"/>
                    <a:pt x="1865940" y="4414655"/>
                    <a:pt x="1865940" y="4426169"/>
                  </a:cubicBezTo>
                  <a:lnTo>
                    <a:pt x="1865940" y="4509556"/>
                  </a:lnTo>
                  <a:cubicBezTo>
                    <a:pt x="1865940" y="4521070"/>
                    <a:pt x="1875274" y="4530404"/>
                    <a:pt x="1886788" y="4530404"/>
                  </a:cubicBezTo>
                  <a:lnTo>
                    <a:pt x="2025358" y="4530404"/>
                  </a:lnTo>
                  <a:cubicBezTo>
                    <a:pt x="2036872" y="4530404"/>
                    <a:pt x="2046206" y="4521070"/>
                    <a:pt x="2046206" y="4509556"/>
                  </a:cubicBezTo>
                  <a:lnTo>
                    <a:pt x="2046206" y="4426169"/>
                  </a:lnTo>
                  <a:cubicBezTo>
                    <a:pt x="2046206" y="4414655"/>
                    <a:pt x="2036872" y="4405321"/>
                    <a:pt x="2025358" y="4405321"/>
                  </a:cubicBezTo>
                  <a:close/>
                  <a:moveTo>
                    <a:pt x="153869" y="4112173"/>
                  </a:moveTo>
                  <a:cubicBezTo>
                    <a:pt x="142355" y="4112173"/>
                    <a:pt x="133021" y="4121507"/>
                    <a:pt x="133021" y="4133021"/>
                  </a:cubicBezTo>
                  <a:lnTo>
                    <a:pt x="133021" y="4216408"/>
                  </a:lnTo>
                  <a:cubicBezTo>
                    <a:pt x="133021" y="4227922"/>
                    <a:pt x="142355" y="4237256"/>
                    <a:pt x="153869" y="4237256"/>
                  </a:cubicBezTo>
                  <a:lnTo>
                    <a:pt x="292439" y="4237256"/>
                  </a:lnTo>
                  <a:cubicBezTo>
                    <a:pt x="303953" y="4237256"/>
                    <a:pt x="313287" y="4227922"/>
                    <a:pt x="313287" y="4216408"/>
                  </a:cubicBezTo>
                  <a:lnTo>
                    <a:pt x="313287" y="4133021"/>
                  </a:lnTo>
                  <a:cubicBezTo>
                    <a:pt x="313287" y="4121507"/>
                    <a:pt x="303953" y="4112173"/>
                    <a:pt x="292439" y="4112173"/>
                  </a:cubicBezTo>
                  <a:close/>
                  <a:moveTo>
                    <a:pt x="1886788" y="4107127"/>
                  </a:moveTo>
                  <a:cubicBezTo>
                    <a:pt x="1875274" y="4107127"/>
                    <a:pt x="1865940" y="4116461"/>
                    <a:pt x="1865940" y="4127975"/>
                  </a:cubicBezTo>
                  <a:lnTo>
                    <a:pt x="1865940" y="4211362"/>
                  </a:lnTo>
                  <a:cubicBezTo>
                    <a:pt x="1865940" y="4222876"/>
                    <a:pt x="1875274" y="4232210"/>
                    <a:pt x="1886788" y="4232210"/>
                  </a:cubicBezTo>
                  <a:lnTo>
                    <a:pt x="2025358" y="4232210"/>
                  </a:lnTo>
                  <a:cubicBezTo>
                    <a:pt x="2036872" y="4232210"/>
                    <a:pt x="2046206" y="4222876"/>
                    <a:pt x="2046206" y="4211362"/>
                  </a:cubicBezTo>
                  <a:lnTo>
                    <a:pt x="2046206" y="4127975"/>
                  </a:lnTo>
                  <a:cubicBezTo>
                    <a:pt x="2046206" y="4116461"/>
                    <a:pt x="2036872" y="4107127"/>
                    <a:pt x="2025358" y="4107127"/>
                  </a:cubicBezTo>
                  <a:close/>
                  <a:moveTo>
                    <a:pt x="153869" y="3813979"/>
                  </a:moveTo>
                  <a:cubicBezTo>
                    <a:pt x="142355" y="3813979"/>
                    <a:pt x="133021" y="3823313"/>
                    <a:pt x="133021" y="3834827"/>
                  </a:cubicBezTo>
                  <a:lnTo>
                    <a:pt x="133021" y="3918214"/>
                  </a:lnTo>
                  <a:cubicBezTo>
                    <a:pt x="133021" y="3929728"/>
                    <a:pt x="142355" y="3939062"/>
                    <a:pt x="153869" y="3939062"/>
                  </a:cubicBezTo>
                  <a:lnTo>
                    <a:pt x="292439" y="3939062"/>
                  </a:lnTo>
                  <a:cubicBezTo>
                    <a:pt x="303953" y="3939062"/>
                    <a:pt x="313287" y="3929728"/>
                    <a:pt x="313287" y="3918214"/>
                  </a:cubicBezTo>
                  <a:lnTo>
                    <a:pt x="313287" y="3834827"/>
                  </a:lnTo>
                  <a:cubicBezTo>
                    <a:pt x="313287" y="3823313"/>
                    <a:pt x="303953" y="3813979"/>
                    <a:pt x="292439" y="3813979"/>
                  </a:cubicBezTo>
                  <a:close/>
                  <a:moveTo>
                    <a:pt x="1886788" y="3808933"/>
                  </a:moveTo>
                  <a:cubicBezTo>
                    <a:pt x="1875274" y="3808933"/>
                    <a:pt x="1865940" y="3818267"/>
                    <a:pt x="1865940" y="3829781"/>
                  </a:cubicBezTo>
                  <a:lnTo>
                    <a:pt x="1865940" y="3913168"/>
                  </a:lnTo>
                  <a:cubicBezTo>
                    <a:pt x="1865940" y="3924682"/>
                    <a:pt x="1875274" y="3934016"/>
                    <a:pt x="1886788" y="3934016"/>
                  </a:cubicBezTo>
                  <a:lnTo>
                    <a:pt x="2025358" y="3934016"/>
                  </a:lnTo>
                  <a:cubicBezTo>
                    <a:pt x="2036872" y="3934016"/>
                    <a:pt x="2046206" y="3924682"/>
                    <a:pt x="2046206" y="3913168"/>
                  </a:cubicBezTo>
                  <a:lnTo>
                    <a:pt x="2046206" y="3829781"/>
                  </a:lnTo>
                  <a:cubicBezTo>
                    <a:pt x="2046206" y="3818267"/>
                    <a:pt x="2036872" y="3808933"/>
                    <a:pt x="2025358" y="3808933"/>
                  </a:cubicBezTo>
                  <a:close/>
                  <a:moveTo>
                    <a:pt x="153869" y="3515785"/>
                  </a:moveTo>
                  <a:cubicBezTo>
                    <a:pt x="142355" y="3515785"/>
                    <a:pt x="133021" y="3525119"/>
                    <a:pt x="133021" y="3536633"/>
                  </a:cubicBezTo>
                  <a:lnTo>
                    <a:pt x="133021" y="3620020"/>
                  </a:lnTo>
                  <a:cubicBezTo>
                    <a:pt x="133021" y="3631534"/>
                    <a:pt x="142355" y="3640868"/>
                    <a:pt x="153869" y="3640868"/>
                  </a:cubicBezTo>
                  <a:lnTo>
                    <a:pt x="292439" y="3640868"/>
                  </a:lnTo>
                  <a:cubicBezTo>
                    <a:pt x="303953" y="3640868"/>
                    <a:pt x="313287" y="3631534"/>
                    <a:pt x="313287" y="3620020"/>
                  </a:cubicBezTo>
                  <a:lnTo>
                    <a:pt x="313287" y="3536633"/>
                  </a:lnTo>
                  <a:cubicBezTo>
                    <a:pt x="313287" y="3525119"/>
                    <a:pt x="303953" y="3515785"/>
                    <a:pt x="292439" y="3515785"/>
                  </a:cubicBezTo>
                  <a:close/>
                  <a:moveTo>
                    <a:pt x="1886788" y="3510739"/>
                  </a:moveTo>
                  <a:cubicBezTo>
                    <a:pt x="1875274" y="3510739"/>
                    <a:pt x="1865940" y="3520073"/>
                    <a:pt x="1865940" y="3531587"/>
                  </a:cubicBezTo>
                  <a:lnTo>
                    <a:pt x="1865940" y="3614974"/>
                  </a:lnTo>
                  <a:cubicBezTo>
                    <a:pt x="1865940" y="3626488"/>
                    <a:pt x="1875274" y="3635822"/>
                    <a:pt x="1886788" y="3635822"/>
                  </a:cubicBezTo>
                  <a:lnTo>
                    <a:pt x="2025358" y="3635822"/>
                  </a:lnTo>
                  <a:cubicBezTo>
                    <a:pt x="2036872" y="3635822"/>
                    <a:pt x="2046206" y="3626488"/>
                    <a:pt x="2046206" y="3614974"/>
                  </a:cubicBezTo>
                  <a:lnTo>
                    <a:pt x="2046206" y="3531587"/>
                  </a:lnTo>
                  <a:cubicBezTo>
                    <a:pt x="2046206" y="3520073"/>
                    <a:pt x="2036872" y="3510739"/>
                    <a:pt x="2025358" y="3510739"/>
                  </a:cubicBezTo>
                  <a:close/>
                  <a:moveTo>
                    <a:pt x="153869" y="3217591"/>
                  </a:moveTo>
                  <a:cubicBezTo>
                    <a:pt x="142355" y="3217591"/>
                    <a:pt x="133021" y="3226926"/>
                    <a:pt x="133021" y="3238439"/>
                  </a:cubicBezTo>
                  <a:lnTo>
                    <a:pt x="133021" y="3321826"/>
                  </a:lnTo>
                  <a:cubicBezTo>
                    <a:pt x="133021" y="3333340"/>
                    <a:pt x="142355" y="3342674"/>
                    <a:pt x="153869" y="3342674"/>
                  </a:cubicBezTo>
                  <a:lnTo>
                    <a:pt x="292439" y="3342674"/>
                  </a:lnTo>
                  <a:cubicBezTo>
                    <a:pt x="303953" y="3342674"/>
                    <a:pt x="313287" y="3333340"/>
                    <a:pt x="313287" y="3321826"/>
                  </a:cubicBezTo>
                  <a:lnTo>
                    <a:pt x="313287" y="3238439"/>
                  </a:lnTo>
                  <a:cubicBezTo>
                    <a:pt x="313287" y="3226926"/>
                    <a:pt x="303953" y="3217591"/>
                    <a:pt x="292439" y="3217591"/>
                  </a:cubicBezTo>
                  <a:close/>
                  <a:moveTo>
                    <a:pt x="1886788" y="3212549"/>
                  </a:moveTo>
                  <a:cubicBezTo>
                    <a:pt x="1875274" y="3212549"/>
                    <a:pt x="1865940" y="3221881"/>
                    <a:pt x="1865940" y="3233398"/>
                  </a:cubicBezTo>
                  <a:lnTo>
                    <a:pt x="1865940" y="3316780"/>
                  </a:lnTo>
                  <a:cubicBezTo>
                    <a:pt x="1865940" y="3328294"/>
                    <a:pt x="1875274" y="3337628"/>
                    <a:pt x="1886788" y="3337628"/>
                  </a:cubicBezTo>
                  <a:lnTo>
                    <a:pt x="2025358" y="3337628"/>
                  </a:lnTo>
                  <a:cubicBezTo>
                    <a:pt x="2036872" y="3337628"/>
                    <a:pt x="2046206" y="3328294"/>
                    <a:pt x="2046206" y="3316780"/>
                  </a:cubicBezTo>
                  <a:lnTo>
                    <a:pt x="2046206" y="3233398"/>
                  </a:lnTo>
                  <a:cubicBezTo>
                    <a:pt x="2046206" y="3221881"/>
                    <a:pt x="2036872" y="3212549"/>
                    <a:pt x="2025358" y="3212549"/>
                  </a:cubicBezTo>
                  <a:close/>
                  <a:moveTo>
                    <a:pt x="153869" y="2919399"/>
                  </a:moveTo>
                  <a:cubicBezTo>
                    <a:pt x="142355" y="2919399"/>
                    <a:pt x="133021" y="2928732"/>
                    <a:pt x="133021" y="2940246"/>
                  </a:cubicBezTo>
                  <a:lnTo>
                    <a:pt x="133021" y="3023634"/>
                  </a:lnTo>
                  <a:cubicBezTo>
                    <a:pt x="133021" y="3035148"/>
                    <a:pt x="142355" y="3044482"/>
                    <a:pt x="153869" y="3044482"/>
                  </a:cubicBezTo>
                  <a:lnTo>
                    <a:pt x="292439" y="3044482"/>
                  </a:lnTo>
                  <a:cubicBezTo>
                    <a:pt x="303953" y="3044482"/>
                    <a:pt x="313287" y="3035148"/>
                    <a:pt x="313287" y="3023634"/>
                  </a:cubicBezTo>
                  <a:lnTo>
                    <a:pt x="313287" y="2940246"/>
                  </a:lnTo>
                  <a:cubicBezTo>
                    <a:pt x="313287" y="2928732"/>
                    <a:pt x="303953" y="2919399"/>
                    <a:pt x="292439" y="2919399"/>
                  </a:cubicBezTo>
                  <a:close/>
                  <a:moveTo>
                    <a:pt x="1886788" y="2914353"/>
                  </a:moveTo>
                  <a:cubicBezTo>
                    <a:pt x="1875274" y="2914353"/>
                    <a:pt x="1865940" y="2923688"/>
                    <a:pt x="1865940" y="2935202"/>
                  </a:cubicBezTo>
                  <a:lnTo>
                    <a:pt x="1865940" y="3018589"/>
                  </a:lnTo>
                  <a:cubicBezTo>
                    <a:pt x="1865940" y="3030102"/>
                    <a:pt x="1875274" y="3039436"/>
                    <a:pt x="1886788" y="3039436"/>
                  </a:cubicBezTo>
                  <a:lnTo>
                    <a:pt x="2025358" y="3039436"/>
                  </a:lnTo>
                  <a:cubicBezTo>
                    <a:pt x="2036872" y="3039436"/>
                    <a:pt x="2046206" y="3030102"/>
                    <a:pt x="2046206" y="3018589"/>
                  </a:cubicBezTo>
                  <a:lnTo>
                    <a:pt x="2046206" y="2935202"/>
                  </a:lnTo>
                  <a:cubicBezTo>
                    <a:pt x="2046206" y="2923688"/>
                    <a:pt x="2036872" y="2914353"/>
                    <a:pt x="2025358" y="2914353"/>
                  </a:cubicBezTo>
                  <a:close/>
                  <a:moveTo>
                    <a:pt x="153869" y="2621205"/>
                  </a:moveTo>
                  <a:cubicBezTo>
                    <a:pt x="142355" y="2621205"/>
                    <a:pt x="133021" y="2630539"/>
                    <a:pt x="133021" y="2642053"/>
                  </a:cubicBezTo>
                  <a:lnTo>
                    <a:pt x="133021" y="2725440"/>
                  </a:lnTo>
                  <a:cubicBezTo>
                    <a:pt x="133021" y="2736953"/>
                    <a:pt x="142355" y="2746287"/>
                    <a:pt x="153869" y="2746287"/>
                  </a:cubicBezTo>
                  <a:lnTo>
                    <a:pt x="292439" y="2746287"/>
                  </a:lnTo>
                  <a:cubicBezTo>
                    <a:pt x="303953" y="2746287"/>
                    <a:pt x="313287" y="2736953"/>
                    <a:pt x="313287" y="2725440"/>
                  </a:cubicBezTo>
                  <a:lnTo>
                    <a:pt x="313287" y="2642053"/>
                  </a:lnTo>
                  <a:cubicBezTo>
                    <a:pt x="313287" y="2630539"/>
                    <a:pt x="303953" y="2621205"/>
                    <a:pt x="292439" y="2621205"/>
                  </a:cubicBezTo>
                  <a:close/>
                  <a:moveTo>
                    <a:pt x="1886788" y="2616159"/>
                  </a:moveTo>
                  <a:cubicBezTo>
                    <a:pt x="1875274" y="2616159"/>
                    <a:pt x="1865940" y="2625494"/>
                    <a:pt x="1865940" y="2637008"/>
                  </a:cubicBezTo>
                  <a:lnTo>
                    <a:pt x="1865940" y="2720395"/>
                  </a:lnTo>
                  <a:cubicBezTo>
                    <a:pt x="1865940" y="2731909"/>
                    <a:pt x="1875274" y="2741243"/>
                    <a:pt x="1886788" y="2741243"/>
                  </a:cubicBezTo>
                  <a:lnTo>
                    <a:pt x="2025358" y="2741243"/>
                  </a:lnTo>
                  <a:cubicBezTo>
                    <a:pt x="2036872" y="2741243"/>
                    <a:pt x="2046206" y="2731909"/>
                    <a:pt x="2046206" y="2720395"/>
                  </a:cubicBezTo>
                  <a:lnTo>
                    <a:pt x="2046206" y="2637008"/>
                  </a:lnTo>
                  <a:cubicBezTo>
                    <a:pt x="2046206" y="2625494"/>
                    <a:pt x="2036872" y="2616159"/>
                    <a:pt x="2025358" y="2616159"/>
                  </a:cubicBezTo>
                  <a:close/>
                  <a:moveTo>
                    <a:pt x="153869" y="2323010"/>
                  </a:moveTo>
                  <a:cubicBezTo>
                    <a:pt x="142355" y="2323010"/>
                    <a:pt x="133021" y="2332344"/>
                    <a:pt x="133021" y="2343859"/>
                  </a:cubicBezTo>
                  <a:lnTo>
                    <a:pt x="133021" y="2427245"/>
                  </a:lnTo>
                  <a:cubicBezTo>
                    <a:pt x="133021" y="2438759"/>
                    <a:pt x="142355" y="2448093"/>
                    <a:pt x="153869" y="2448093"/>
                  </a:cubicBezTo>
                  <a:lnTo>
                    <a:pt x="292439" y="2448093"/>
                  </a:lnTo>
                  <a:cubicBezTo>
                    <a:pt x="303953" y="2448093"/>
                    <a:pt x="313287" y="2438759"/>
                    <a:pt x="313287" y="2427245"/>
                  </a:cubicBezTo>
                  <a:lnTo>
                    <a:pt x="313287" y="2343859"/>
                  </a:lnTo>
                  <a:cubicBezTo>
                    <a:pt x="313287" y="2332344"/>
                    <a:pt x="303953" y="2323010"/>
                    <a:pt x="292439" y="2323010"/>
                  </a:cubicBezTo>
                  <a:close/>
                  <a:moveTo>
                    <a:pt x="1886788" y="2317965"/>
                  </a:moveTo>
                  <a:cubicBezTo>
                    <a:pt x="1875274" y="2317965"/>
                    <a:pt x="1865940" y="2327300"/>
                    <a:pt x="1865940" y="2338813"/>
                  </a:cubicBezTo>
                  <a:lnTo>
                    <a:pt x="1865940" y="2422200"/>
                  </a:lnTo>
                  <a:cubicBezTo>
                    <a:pt x="1865940" y="2433714"/>
                    <a:pt x="1875274" y="2443048"/>
                    <a:pt x="1886788" y="2443048"/>
                  </a:cubicBezTo>
                  <a:lnTo>
                    <a:pt x="2025358" y="2443048"/>
                  </a:lnTo>
                  <a:cubicBezTo>
                    <a:pt x="2036872" y="2443048"/>
                    <a:pt x="2046206" y="2433714"/>
                    <a:pt x="2046206" y="2422200"/>
                  </a:cubicBezTo>
                  <a:lnTo>
                    <a:pt x="2046206" y="2338813"/>
                  </a:lnTo>
                  <a:cubicBezTo>
                    <a:pt x="2046206" y="2327300"/>
                    <a:pt x="2036872" y="2317965"/>
                    <a:pt x="2025358" y="2317965"/>
                  </a:cubicBezTo>
                  <a:close/>
                  <a:moveTo>
                    <a:pt x="153869" y="2024816"/>
                  </a:moveTo>
                  <a:cubicBezTo>
                    <a:pt x="142355" y="2024816"/>
                    <a:pt x="133021" y="2034150"/>
                    <a:pt x="133021" y="2045665"/>
                  </a:cubicBezTo>
                  <a:lnTo>
                    <a:pt x="133021" y="2129051"/>
                  </a:lnTo>
                  <a:cubicBezTo>
                    <a:pt x="133021" y="2140565"/>
                    <a:pt x="142355" y="2149900"/>
                    <a:pt x="153869" y="2149900"/>
                  </a:cubicBezTo>
                  <a:lnTo>
                    <a:pt x="292439" y="2149900"/>
                  </a:lnTo>
                  <a:cubicBezTo>
                    <a:pt x="303953" y="2149900"/>
                    <a:pt x="313287" y="2140565"/>
                    <a:pt x="313287" y="2129051"/>
                  </a:cubicBezTo>
                  <a:lnTo>
                    <a:pt x="313287" y="2045665"/>
                  </a:lnTo>
                  <a:cubicBezTo>
                    <a:pt x="313287" y="2034150"/>
                    <a:pt x="303953" y="2024816"/>
                    <a:pt x="292439" y="2024816"/>
                  </a:cubicBezTo>
                  <a:close/>
                  <a:moveTo>
                    <a:pt x="1886788" y="2019772"/>
                  </a:moveTo>
                  <a:cubicBezTo>
                    <a:pt x="1875274" y="2019772"/>
                    <a:pt x="1865940" y="2029106"/>
                    <a:pt x="1865940" y="2040620"/>
                  </a:cubicBezTo>
                  <a:lnTo>
                    <a:pt x="1865940" y="2124007"/>
                  </a:lnTo>
                  <a:cubicBezTo>
                    <a:pt x="1865940" y="2135521"/>
                    <a:pt x="1875274" y="2144855"/>
                    <a:pt x="1886788" y="2144855"/>
                  </a:cubicBezTo>
                  <a:lnTo>
                    <a:pt x="2025358" y="2144855"/>
                  </a:lnTo>
                  <a:cubicBezTo>
                    <a:pt x="2036872" y="2144855"/>
                    <a:pt x="2046206" y="2135521"/>
                    <a:pt x="2046206" y="2124007"/>
                  </a:cubicBezTo>
                  <a:lnTo>
                    <a:pt x="2046206" y="2040620"/>
                  </a:lnTo>
                  <a:cubicBezTo>
                    <a:pt x="2046206" y="2029106"/>
                    <a:pt x="2036872" y="2019772"/>
                    <a:pt x="2025358" y="2019772"/>
                  </a:cubicBezTo>
                  <a:close/>
                  <a:moveTo>
                    <a:pt x="153869" y="1726623"/>
                  </a:moveTo>
                  <a:cubicBezTo>
                    <a:pt x="142355" y="1726623"/>
                    <a:pt x="133021" y="1735957"/>
                    <a:pt x="133021" y="1747471"/>
                  </a:cubicBezTo>
                  <a:lnTo>
                    <a:pt x="133021" y="1830858"/>
                  </a:lnTo>
                  <a:cubicBezTo>
                    <a:pt x="133021" y="1842372"/>
                    <a:pt x="142355" y="1851706"/>
                    <a:pt x="153869" y="1851706"/>
                  </a:cubicBezTo>
                  <a:lnTo>
                    <a:pt x="292439" y="1851706"/>
                  </a:lnTo>
                  <a:cubicBezTo>
                    <a:pt x="303953" y="1851706"/>
                    <a:pt x="313287" y="1842372"/>
                    <a:pt x="313287" y="1830858"/>
                  </a:cubicBezTo>
                  <a:lnTo>
                    <a:pt x="313287" y="1747471"/>
                  </a:lnTo>
                  <a:cubicBezTo>
                    <a:pt x="313287" y="1735957"/>
                    <a:pt x="303953" y="1726623"/>
                    <a:pt x="292439" y="1726623"/>
                  </a:cubicBezTo>
                  <a:close/>
                  <a:moveTo>
                    <a:pt x="1886788" y="1721579"/>
                  </a:moveTo>
                  <a:cubicBezTo>
                    <a:pt x="1875274" y="1721579"/>
                    <a:pt x="1865940" y="1730912"/>
                    <a:pt x="1865940" y="1742426"/>
                  </a:cubicBezTo>
                  <a:lnTo>
                    <a:pt x="1865940" y="1825813"/>
                  </a:lnTo>
                  <a:cubicBezTo>
                    <a:pt x="1865940" y="1837328"/>
                    <a:pt x="1875274" y="1846661"/>
                    <a:pt x="1886788" y="1846661"/>
                  </a:cubicBezTo>
                  <a:lnTo>
                    <a:pt x="2025358" y="1846661"/>
                  </a:lnTo>
                  <a:cubicBezTo>
                    <a:pt x="2036872" y="1846661"/>
                    <a:pt x="2046206" y="1837328"/>
                    <a:pt x="2046206" y="1825813"/>
                  </a:cubicBezTo>
                  <a:lnTo>
                    <a:pt x="2046206" y="1742426"/>
                  </a:lnTo>
                  <a:cubicBezTo>
                    <a:pt x="2046206" y="1730912"/>
                    <a:pt x="2036872" y="1721579"/>
                    <a:pt x="2025358" y="1721579"/>
                  </a:cubicBezTo>
                  <a:close/>
                  <a:moveTo>
                    <a:pt x="153869" y="1428429"/>
                  </a:moveTo>
                  <a:cubicBezTo>
                    <a:pt x="142355" y="1428429"/>
                    <a:pt x="133021" y="1437763"/>
                    <a:pt x="133021" y="1449277"/>
                  </a:cubicBezTo>
                  <a:lnTo>
                    <a:pt x="133021" y="1532664"/>
                  </a:lnTo>
                  <a:cubicBezTo>
                    <a:pt x="133021" y="1544178"/>
                    <a:pt x="142355" y="1553512"/>
                    <a:pt x="153869" y="1553512"/>
                  </a:cubicBezTo>
                  <a:lnTo>
                    <a:pt x="292439" y="1553512"/>
                  </a:lnTo>
                  <a:cubicBezTo>
                    <a:pt x="303953" y="1553512"/>
                    <a:pt x="313287" y="1544178"/>
                    <a:pt x="313287" y="1532664"/>
                  </a:cubicBezTo>
                  <a:lnTo>
                    <a:pt x="313287" y="1449277"/>
                  </a:lnTo>
                  <a:cubicBezTo>
                    <a:pt x="313287" y="1437763"/>
                    <a:pt x="303953" y="1428429"/>
                    <a:pt x="292439" y="1428429"/>
                  </a:cubicBezTo>
                  <a:close/>
                  <a:moveTo>
                    <a:pt x="1886788" y="1423384"/>
                  </a:moveTo>
                  <a:cubicBezTo>
                    <a:pt x="1875274" y="1423384"/>
                    <a:pt x="1865940" y="1432718"/>
                    <a:pt x="1865940" y="1444232"/>
                  </a:cubicBezTo>
                  <a:lnTo>
                    <a:pt x="1865940" y="1527620"/>
                  </a:lnTo>
                  <a:cubicBezTo>
                    <a:pt x="1865940" y="1539134"/>
                    <a:pt x="1875274" y="1548468"/>
                    <a:pt x="1886788" y="1548468"/>
                  </a:cubicBezTo>
                  <a:lnTo>
                    <a:pt x="2025358" y="1548468"/>
                  </a:lnTo>
                  <a:cubicBezTo>
                    <a:pt x="2036872" y="1548468"/>
                    <a:pt x="2046206" y="1539134"/>
                    <a:pt x="2046206" y="1527620"/>
                  </a:cubicBezTo>
                  <a:lnTo>
                    <a:pt x="2046206" y="1444232"/>
                  </a:lnTo>
                  <a:cubicBezTo>
                    <a:pt x="2046206" y="1432718"/>
                    <a:pt x="2036872" y="1423384"/>
                    <a:pt x="2025358" y="1423384"/>
                  </a:cubicBezTo>
                  <a:close/>
                  <a:moveTo>
                    <a:pt x="153869" y="1130235"/>
                  </a:moveTo>
                  <a:cubicBezTo>
                    <a:pt x="142355" y="1130235"/>
                    <a:pt x="133021" y="1139569"/>
                    <a:pt x="133021" y="1151083"/>
                  </a:cubicBezTo>
                  <a:lnTo>
                    <a:pt x="133021" y="1234470"/>
                  </a:lnTo>
                  <a:cubicBezTo>
                    <a:pt x="133021" y="1245984"/>
                    <a:pt x="142355" y="1255318"/>
                    <a:pt x="153869" y="1255318"/>
                  </a:cubicBezTo>
                  <a:lnTo>
                    <a:pt x="292439" y="1255318"/>
                  </a:lnTo>
                  <a:cubicBezTo>
                    <a:pt x="303953" y="1255318"/>
                    <a:pt x="313287" y="1245984"/>
                    <a:pt x="313287" y="1234470"/>
                  </a:cubicBezTo>
                  <a:lnTo>
                    <a:pt x="313287" y="1151083"/>
                  </a:lnTo>
                  <a:cubicBezTo>
                    <a:pt x="313287" y="1139569"/>
                    <a:pt x="303953" y="1130235"/>
                    <a:pt x="292439" y="1130235"/>
                  </a:cubicBezTo>
                  <a:close/>
                  <a:moveTo>
                    <a:pt x="1886788" y="1125190"/>
                  </a:moveTo>
                  <a:cubicBezTo>
                    <a:pt x="1875274" y="1125190"/>
                    <a:pt x="1865940" y="1134524"/>
                    <a:pt x="1865940" y="1146039"/>
                  </a:cubicBezTo>
                  <a:lnTo>
                    <a:pt x="1865940" y="1229425"/>
                  </a:lnTo>
                  <a:cubicBezTo>
                    <a:pt x="1865940" y="1240939"/>
                    <a:pt x="1875274" y="1250273"/>
                    <a:pt x="1886788" y="1250273"/>
                  </a:cubicBezTo>
                  <a:lnTo>
                    <a:pt x="2025358" y="1250273"/>
                  </a:lnTo>
                  <a:cubicBezTo>
                    <a:pt x="2036872" y="1250273"/>
                    <a:pt x="2046206" y="1240939"/>
                    <a:pt x="2046206" y="1229425"/>
                  </a:cubicBezTo>
                  <a:lnTo>
                    <a:pt x="2046206" y="1146039"/>
                  </a:lnTo>
                  <a:cubicBezTo>
                    <a:pt x="2046206" y="1134524"/>
                    <a:pt x="2036872" y="1125190"/>
                    <a:pt x="2025358" y="1125190"/>
                  </a:cubicBezTo>
                  <a:close/>
                  <a:moveTo>
                    <a:pt x="153869" y="832041"/>
                  </a:moveTo>
                  <a:cubicBezTo>
                    <a:pt x="142355" y="832041"/>
                    <a:pt x="133021" y="841375"/>
                    <a:pt x="133021" y="852889"/>
                  </a:cubicBezTo>
                  <a:lnTo>
                    <a:pt x="133021" y="936276"/>
                  </a:lnTo>
                  <a:cubicBezTo>
                    <a:pt x="133021" y="947790"/>
                    <a:pt x="142355" y="957124"/>
                    <a:pt x="153869" y="957124"/>
                  </a:cubicBezTo>
                  <a:lnTo>
                    <a:pt x="292439" y="957124"/>
                  </a:lnTo>
                  <a:cubicBezTo>
                    <a:pt x="303953" y="957124"/>
                    <a:pt x="313287" y="947790"/>
                    <a:pt x="313287" y="936276"/>
                  </a:cubicBezTo>
                  <a:lnTo>
                    <a:pt x="313287" y="852889"/>
                  </a:lnTo>
                  <a:cubicBezTo>
                    <a:pt x="313287" y="841375"/>
                    <a:pt x="303953" y="832041"/>
                    <a:pt x="292439" y="832041"/>
                  </a:cubicBezTo>
                  <a:close/>
                  <a:moveTo>
                    <a:pt x="1886788" y="826996"/>
                  </a:moveTo>
                  <a:cubicBezTo>
                    <a:pt x="1875274" y="826996"/>
                    <a:pt x="1865940" y="836330"/>
                    <a:pt x="1865940" y="847844"/>
                  </a:cubicBezTo>
                  <a:lnTo>
                    <a:pt x="1865940" y="931231"/>
                  </a:lnTo>
                  <a:cubicBezTo>
                    <a:pt x="1865940" y="942745"/>
                    <a:pt x="1875274" y="952079"/>
                    <a:pt x="1886788" y="952079"/>
                  </a:cubicBezTo>
                  <a:lnTo>
                    <a:pt x="2025358" y="952079"/>
                  </a:lnTo>
                  <a:cubicBezTo>
                    <a:pt x="2036872" y="952079"/>
                    <a:pt x="2046206" y="942745"/>
                    <a:pt x="2046206" y="931231"/>
                  </a:cubicBezTo>
                  <a:lnTo>
                    <a:pt x="2046206" y="847844"/>
                  </a:lnTo>
                  <a:cubicBezTo>
                    <a:pt x="2046206" y="836330"/>
                    <a:pt x="2036872" y="826996"/>
                    <a:pt x="2025358" y="826996"/>
                  </a:cubicBezTo>
                  <a:close/>
                  <a:moveTo>
                    <a:pt x="153869" y="533847"/>
                  </a:moveTo>
                  <a:cubicBezTo>
                    <a:pt x="142355" y="533847"/>
                    <a:pt x="133021" y="543181"/>
                    <a:pt x="133021" y="554695"/>
                  </a:cubicBezTo>
                  <a:lnTo>
                    <a:pt x="133021" y="638082"/>
                  </a:lnTo>
                  <a:cubicBezTo>
                    <a:pt x="133021" y="649596"/>
                    <a:pt x="142355" y="658930"/>
                    <a:pt x="153869" y="658930"/>
                  </a:cubicBezTo>
                  <a:lnTo>
                    <a:pt x="292439" y="658930"/>
                  </a:lnTo>
                  <a:cubicBezTo>
                    <a:pt x="303953" y="658930"/>
                    <a:pt x="313287" y="649596"/>
                    <a:pt x="313287" y="638082"/>
                  </a:cubicBezTo>
                  <a:lnTo>
                    <a:pt x="313287" y="554695"/>
                  </a:lnTo>
                  <a:cubicBezTo>
                    <a:pt x="313287" y="543181"/>
                    <a:pt x="303953" y="533847"/>
                    <a:pt x="292439" y="533847"/>
                  </a:cubicBezTo>
                  <a:close/>
                  <a:moveTo>
                    <a:pt x="1886788" y="528802"/>
                  </a:moveTo>
                  <a:cubicBezTo>
                    <a:pt x="1875274" y="528802"/>
                    <a:pt x="1865940" y="538136"/>
                    <a:pt x="1865940" y="549650"/>
                  </a:cubicBezTo>
                  <a:lnTo>
                    <a:pt x="1865940" y="633037"/>
                  </a:lnTo>
                  <a:cubicBezTo>
                    <a:pt x="1865940" y="644551"/>
                    <a:pt x="1875274" y="653885"/>
                    <a:pt x="1886788" y="653885"/>
                  </a:cubicBezTo>
                  <a:lnTo>
                    <a:pt x="2025358" y="653885"/>
                  </a:lnTo>
                  <a:cubicBezTo>
                    <a:pt x="2036872" y="653885"/>
                    <a:pt x="2046206" y="644551"/>
                    <a:pt x="2046206" y="633037"/>
                  </a:cubicBezTo>
                  <a:lnTo>
                    <a:pt x="2046206" y="549650"/>
                  </a:lnTo>
                  <a:cubicBezTo>
                    <a:pt x="2046206" y="538136"/>
                    <a:pt x="2036872" y="528802"/>
                    <a:pt x="2025358" y="528802"/>
                  </a:cubicBezTo>
                  <a:close/>
                  <a:moveTo>
                    <a:pt x="153869" y="235653"/>
                  </a:moveTo>
                  <a:cubicBezTo>
                    <a:pt x="142355" y="235653"/>
                    <a:pt x="133021" y="244987"/>
                    <a:pt x="133021" y="256501"/>
                  </a:cubicBezTo>
                  <a:lnTo>
                    <a:pt x="133021" y="339888"/>
                  </a:lnTo>
                  <a:cubicBezTo>
                    <a:pt x="133021" y="351402"/>
                    <a:pt x="142355" y="360736"/>
                    <a:pt x="153869" y="360736"/>
                  </a:cubicBezTo>
                  <a:lnTo>
                    <a:pt x="292439" y="360736"/>
                  </a:lnTo>
                  <a:cubicBezTo>
                    <a:pt x="303953" y="360736"/>
                    <a:pt x="313287" y="351402"/>
                    <a:pt x="313287" y="339888"/>
                  </a:cubicBezTo>
                  <a:lnTo>
                    <a:pt x="313287" y="256501"/>
                  </a:lnTo>
                  <a:cubicBezTo>
                    <a:pt x="313287" y="244987"/>
                    <a:pt x="303953" y="235653"/>
                    <a:pt x="292439" y="235653"/>
                  </a:cubicBezTo>
                  <a:close/>
                  <a:moveTo>
                    <a:pt x="1886788" y="230608"/>
                  </a:moveTo>
                  <a:cubicBezTo>
                    <a:pt x="1875274" y="230608"/>
                    <a:pt x="1865940" y="239942"/>
                    <a:pt x="1865940" y="251456"/>
                  </a:cubicBezTo>
                  <a:lnTo>
                    <a:pt x="1865940" y="334843"/>
                  </a:lnTo>
                  <a:cubicBezTo>
                    <a:pt x="1865940" y="346357"/>
                    <a:pt x="1875274" y="355691"/>
                    <a:pt x="1886788" y="355691"/>
                  </a:cubicBezTo>
                  <a:lnTo>
                    <a:pt x="2025358" y="355691"/>
                  </a:lnTo>
                  <a:cubicBezTo>
                    <a:pt x="2036872" y="355691"/>
                    <a:pt x="2046206" y="346357"/>
                    <a:pt x="2046206" y="334843"/>
                  </a:cubicBezTo>
                  <a:lnTo>
                    <a:pt x="2046206" y="251456"/>
                  </a:lnTo>
                  <a:cubicBezTo>
                    <a:pt x="2046206" y="239942"/>
                    <a:pt x="2036872" y="230608"/>
                    <a:pt x="2025358" y="230608"/>
                  </a:cubicBezTo>
                  <a:close/>
                  <a:moveTo>
                    <a:pt x="0" y="0"/>
                  </a:moveTo>
                  <a:lnTo>
                    <a:pt x="133021" y="0"/>
                  </a:lnTo>
                  <a:lnTo>
                    <a:pt x="133021" y="41694"/>
                  </a:lnTo>
                  <a:cubicBezTo>
                    <a:pt x="133021" y="53208"/>
                    <a:pt x="142355" y="62542"/>
                    <a:pt x="153869" y="62542"/>
                  </a:cubicBezTo>
                  <a:lnTo>
                    <a:pt x="292439" y="62542"/>
                  </a:lnTo>
                  <a:cubicBezTo>
                    <a:pt x="303953" y="62542"/>
                    <a:pt x="313287" y="53208"/>
                    <a:pt x="313287" y="41694"/>
                  </a:cubicBezTo>
                  <a:lnTo>
                    <a:pt x="313287" y="0"/>
                  </a:lnTo>
                  <a:lnTo>
                    <a:pt x="1865940" y="0"/>
                  </a:lnTo>
                  <a:lnTo>
                    <a:pt x="1865940" y="36649"/>
                  </a:lnTo>
                  <a:cubicBezTo>
                    <a:pt x="1865940" y="48163"/>
                    <a:pt x="1875274" y="57497"/>
                    <a:pt x="1886788" y="57497"/>
                  </a:cubicBezTo>
                  <a:lnTo>
                    <a:pt x="2025358" y="57497"/>
                  </a:lnTo>
                  <a:cubicBezTo>
                    <a:pt x="2036872" y="57497"/>
                    <a:pt x="2046206" y="48163"/>
                    <a:pt x="2046206" y="36649"/>
                  </a:cubicBezTo>
                  <a:lnTo>
                    <a:pt x="2046206" y="0"/>
                  </a:lnTo>
                  <a:lnTo>
                    <a:pt x="2198193" y="0"/>
                  </a:lnTo>
                  <a:lnTo>
                    <a:pt x="2198193" y="6661192"/>
                  </a:lnTo>
                  <a:lnTo>
                    <a:pt x="0" y="6661192"/>
                  </a:lnTo>
                  <a:close/>
                </a:path>
              </a:pathLst>
            </a:custGeom>
            <a:solidFill>
              <a:srgbClr val="822405">
                <a:alpha val="72549"/>
              </a:srgbClr>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20" name="Google Shape;20;p21"/>
            <p:cNvSpPr/>
            <p:nvPr/>
          </p:nvSpPr>
          <p:spPr>
            <a:xfrm>
              <a:off x="5293882" y="1319118"/>
              <a:ext cx="1469100" cy="2053800"/>
            </a:xfrm>
            <a:prstGeom prst="rect">
              <a:avLst/>
            </a:prstGeom>
            <a:solidFill>
              <a:srgbClr val="000000">
                <a:alpha val="79607"/>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21" name="Google Shape;21;p21"/>
            <p:cNvSpPr/>
            <p:nvPr/>
          </p:nvSpPr>
          <p:spPr>
            <a:xfrm>
              <a:off x="5293882" y="0"/>
              <a:ext cx="1469100" cy="1223100"/>
            </a:xfrm>
            <a:prstGeom prst="rect">
              <a:avLst/>
            </a:prstGeom>
            <a:solidFill>
              <a:srgbClr val="000000">
                <a:alpha val="72549"/>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22" name="Google Shape;22;p21"/>
            <p:cNvSpPr/>
            <p:nvPr/>
          </p:nvSpPr>
          <p:spPr>
            <a:xfrm>
              <a:off x="5293882" y="3481987"/>
              <a:ext cx="1469100" cy="2053800"/>
            </a:xfrm>
            <a:prstGeom prst="rect">
              <a:avLst/>
            </a:prstGeom>
            <a:solidFill>
              <a:srgbClr val="000000">
                <a:alpha val="85098"/>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pic>
        <p:nvPicPr>
          <p:cNvPr descr="A picture containing mirror&#10;&#10;Description automatically generated" id="23" name="Google Shape;23;p21"/>
          <p:cNvPicPr preferRelativeResize="0"/>
          <p:nvPr/>
        </p:nvPicPr>
        <p:blipFill rotWithShape="1">
          <a:blip r:embed="rId3">
            <a:alphaModFix/>
          </a:blip>
          <a:srcRect b="0" l="0" r="0" t="0"/>
          <a:stretch/>
        </p:blipFill>
        <p:spPr>
          <a:xfrm rot="9916261">
            <a:off x="1620962" y="12764"/>
            <a:ext cx="258036" cy="1220206"/>
          </a:xfrm>
          <a:prstGeom prst="rect">
            <a:avLst/>
          </a:prstGeom>
          <a:noFill/>
          <a:ln>
            <a:noFill/>
          </a:ln>
          <a:effectLst>
            <a:outerShdw blurRad="50800" rotWithShape="0" algn="tr" dir="8100000" dist="38100">
              <a:srgbClr val="000000">
                <a:alpha val="40000"/>
              </a:srgbClr>
            </a:outerShdw>
          </a:effectLst>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2 columns">
  <p:cSld name="CUSTOM_3">
    <p:spTree>
      <p:nvGrpSpPr>
        <p:cNvPr id="187" name="Shape 187"/>
        <p:cNvGrpSpPr/>
        <p:nvPr/>
      </p:nvGrpSpPr>
      <p:grpSpPr>
        <a:xfrm>
          <a:off x="0" y="0"/>
          <a:ext cx="0" cy="0"/>
          <a:chOff x="0" y="0"/>
          <a:chExt cx="0" cy="0"/>
        </a:xfrm>
      </p:grpSpPr>
      <p:pic>
        <p:nvPicPr>
          <p:cNvPr descr="A picture containing indoor, sitting, white, monitor&#10;&#10;Description automatically generated" id="188" name="Google Shape;188;p30"/>
          <p:cNvPicPr preferRelativeResize="0"/>
          <p:nvPr/>
        </p:nvPicPr>
        <p:blipFill rotWithShape="1">
          <a:blip r:embed="rId2">
            <a:alphaModFix/>
          </a:blip>
          <a:srcRect b="0" l="0" r="0" t="0"/>
          <a:stretch/>
        </p:blipFill>
        <p:spPr>
          <a:xfrm>
            <a:off x="770748" y="153596"/>
            <a:ext cx="10291050" cy="6619016"/>
          </a:xfrm>
          <a:prstGeom prst="rect">
            <a:avLst/>
          </a:prstGeom>
          <a:noFill/>
          <a:ln>
            <a:noFill/>
          </a:ln>
          <a:effectLst>
            <a:outerShdw blurRad="57150" rotWithShape="0" algn="bl" dir="5400000" dist="19050">
              <a:srgbClr val="000000">
                <a:alpha val="49803"/>
              </a:srgbClr>
            </a:outerShdw>
          </a:effectLst>
        </p:spPr>
      </p:pic>
      <p:sp>
        <p:nvSpPr>
          <p:cNvPr id="189" name="Google Shape;189;p30"/>
          <p:cNvSpPr/>
          <p:nvPr/>
        </p:nvSpPr>
        <p:spPr>
          <a:xfrm>
            <a:off x="1311070" y="488296"/>
            <a:ext cx="4273800" cy="5949600"/>
          </a:xfrm>
          <a:prstGeom prst="rect">
            <a:avLst/>
          </a:prstGeom>
          <a:solidFill>
            <a:schemeClr val="accent2"/>
          </a:solidFill>
          <a:ln>
            <a:noFill/>
          </a:ln>
          <a:effectLst>
            <a:outerShdw blurRad="57150" rotWithShape="0" algn="bl" dir="5400000" dist="19050">
              <a:srgbClr val="000000">
                <a:alpha val="28627"/>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 name="Google Shape;190;p30"/>
          <p:cNvSpPr/>
          <p:nvPr/>
        </p:nvSpPr>
        <p:spPr>
          <a:xfrm rot="-122130">
            <a:off x="1613642" y="488217"/>
            <a:ext cx="4273797" cy="5949750"/>
          </a:xfrm>
          <a:prstGeom prst="rect">
            <a:avLst/>
          </a:prstGeom>
          <a:solidFill>
            <a:schemeClr val="accent2"/>
          </a:solidFill>
          <a:ln>
            <a:noFill/>
          </a:ln>
          <a:effectLst>
            <a:outerShdw blurRad="57150" rotWithShape="0" algn="bl" dir="5400000" dist="19050">
              <a:srgbClr val="000000">
                <a:alpha val="32941"/>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 name="Google Shape;191;p30"/>
          <p:cNvSpPr/>
          <p:nvPr/>
        </p:nvSpPr>
        <p:spPr>
          <a:xfrm rot="309306">
            <a:off x="1599545" y="488268"/>
            <a:ext cx="4273687" cy="5949667"/>
          </a:xfrm>
          <a:prstGeom prst="rect">
            <a:avLst/>
          </a:prstGeom>
          <a:solidFill>
            <a:schemeClr val="accent2"/>
          </a:solidFill>
          <a:ln>
            <a:noFill/>
          </a:ln>
          <a:effectLst>
            <a:outerShdw blurRad="57150" rotWithShape="0" algn="bl" dir="5400000" dist="19050">
              <a:srgbClr val="000000">
                <a:alpha val="17647"/>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 name="Google Shape;192;p30"/>
          <p:cNvSpPr/>
          <p:nvPr/>
        </p:nvSpPr>
        <p:spPr>
          <a:xfrm>
            <a:off x="1769520" y="488296"/>
            <a:ext cx="4273800" cy="5949600"/>
          </a:xfrm>
          <a:prstGeom prst="rect">
            <a:avLst/>
          </a:prstGeom>
          <a:solidFill>
            <a:schemeClr val="accent2"/>
          </a:solidFill>
          <a:ln>
            <a:noFill/>
          </a:ln>
          <a:effectLst>
            <a:outerShdw blurRad="57150" rotWithShape="0" algn="bl" dir="5400000" dist="19050">
              <a:srgbClr val="000000">
                <a:alpha val="28627"/>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A picture containing cake, train, sitting, clock&#10;&#10;Description automatically generated" id="193" name="Google Shape;193;p30"/>
          <p:cNvPicPr preferRelativeResize="0"/>
          <p:nvPr/>
        </p:nvPicPr>
        <p:blipFill rotWithShape="1">
          <a:blip r:embed="rId3">
            <a:alphaModFix/>
          </a:blip>
          <a:srcRect b="0" l="0" r="0" t="0"/>
          <a:stretch/>
        </p:blipFill>
        <p:spPr>
          <a:xfrm rot="291278">
            <a:off x="6759244" y="1210685"/>
            <a:ext cx="3091462" cy="572253"/>
          </a:xfrm>
          <a:prstGeom prst="rect">
            <a:avLst/>
          </a:prstGeom>
          <a:noFill/>
          <a:ln>
            <a:noFill/>
          </a:ln>
        </p:spPr>
      </p:pic>
      <p:sp>
        <p:nvSpPr>
          <p:cNvPr id="194" name="Google Shape;194;p30"/>
          <p:cNvSpPr/>
          <p:nvPr/>
        </p:nvSpPr>
        <p:spPr>
          <a:xfrm rot="-122130">
            <a:off x="6421467" y="447292"/>
            <a:ext cx="4273797" cy="5949750"/>
          </a:xfrm>
          <a:prstGeom prst="rect">
            <a:avLst/>
          </a:prstGeom>
          <a:solidFill>
            <a:schemeClr val="accent2"/>
          </a:solidFill>
          <a:ln>
            <a:noFill/>
          </a:ln>
          <a:effectLst>
            <a:outerShdw blurRad="57150" rotWithShape="0" algn="bl" dir="5400000" dist="19050">
              <a:srgbClr val="000000">
                <a:alpha val="32941"/>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 name="Google Shape;195;p30"/>
          <p:cNvSpPr/>
          <p:nvPr/>
        </p:nvSpPr>
        <p:spPr>
          <a:xfrm rot="309306">
            <a:off x="6407370" y="447343"/>
            <a:ext cx="4273687" cy="5949667"/>
          </a:xfrm>
          <a:prstGeom prst="rect">
            <a:avLst/>
          </a:prstGeom>
          <a:solidFill>
            <a:schemeClr val="accent2"/>
          </a:solidFill>
          <a:ln>
            <a:noFill/>
          </a:ln>
          <a:effectLst>
            <a:outerShdw blurRad="57150" rotWithShape="0" algn="bl" dir="5400000" dist="19050">
              <a:srgbClr val="000000">
                <a:alpha val="17647"/>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 name="Google Shape;196;p30"/>
          <p:cNvSpPr/>
          <p:nvPr/>
        </p:nvSpPr>
        <p:spPr>
          <a:xfrm>
            <a:off x="6577345" y="447371"/>
            <a:ext cx="4273800" cy="5949600"/>
          </a:xfrm>
          <a:prstGeom prst="rect">
            <a:avLst/>
          </a:prstGeom>
          <a:solidFill>
            <a:schemeClr val="accent2"/>
          </a:solidFill>
          <a:ln>
            <a:noFill/>
          </a:ln>
          <a:effectLst>
            <a:outerShdw blurRad="57150" rotWithShape="0" algn="bl" dir="5400000" dist="19050">
              <a:srgbClr val="000000">
                <a:alpha val="28627"/>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97" name="Google Shape;197;p30"/>
          <p:cNvGrpSpPr/>
          <p:nvPr/>
        </p:nvGrpSpPr>
        <p:grpSpPr>
          <a:xfrm rot="-2840100">
            <a:off x="9804978" y="-178920"/>
            <a:ext cx="866030" cy="2438109"/>
            <a:chOff x="4929283" y="0"/>
            <a:chExt cx="2198193" cy="6661192"/>
          </a:xfrm>
        </p:grpSpPr>
        <p:sp>
          <p:nvSpPr>
            <p:cNvPr id="198" name="Google Shape;198;p30"/>
            <p:cNvSpPr/>
            <p:nvPr/>
          </p:nvSpPr>
          <p:spPr>
            <a:xfrm>
              <a:off x="4929283" y="0"/>
              <a:ext cx="2198193" cy="6661192"/>
            </a:xfrm>
            <a:custGeom>
              <a:rect b="b" l="l" r="r" t="t"/>
              <a:pathLst>
                <a:path extrusionOk="0" h="6661192" w="2198193">
                  <a:moveTo>
                    <a:pt x="153869" y="6497722"/>
                  </a:moveTo>
                  <a:cubicBezTo>
                    <a:pt x="142355" y="6497722"/>
                    <a:pt x="133021" y="6507056"/>
                    <a:pt x="133021" y="6518570"/>
                  </a:cubicBezTo>
                  <a:lnTo>
                    <a:pt x="133021" y="6601957"/>
                  </a:lnTo>
                  <a:cubicBezTo>
                    <a:pt x="133021" y="6613471"/>
                    <a:pt x="142355" y="6622805"/>
                    <a:pt x="153869" y="6622805"/>
                  </a:cubicBezTo>
                  <a:lnTo>
                    <a:pt x="292439" y="6622805"/>
                  </a:lnTo>
                  <a:cubicBezTo>
                    <a:pt x="303953" y="6622805"/>
                    <a:pt x="313287" y="6613471"/>
                    <a:pt x="313287" y="6601957"/>
                  </a:cubicBezTo>
                  <a:lnTo>
                    <a:pt x="313287" y="6518570"/>
                  </a:lnTo>
                  <a:cubicBezTo>
                    <a:pt x="313287" y="6507056"/>
                    <a:pt x="303953" y="6497722"/>
                    <a:pt x="292439" y="6497722"/>
                  </a:cubicBezTo>
                  <a:close/>
                  <a:moveTo>
                    <a:pt x="1886788" y="6492676"/>
                  </a:moveTo>
                  <a:cubicBezTo>
                    <a:pt x="1875274" y="6492676"/>
                    <a:pt x="1865940" y="6502010"/>
                    <a:pt x="1865940" y="6513524"/>
                  </a:cubicBezTo>
                  <a:lnTo>
                    <a:pt x="1865940" y="6596911"/>
                  </a:lnTo>
                  <a:cubicBezTo>
                    <a:pt x="1865940" y="6608425"/>
                    <a:pt x="1875274" y="6617759"/>
                    <a:pt x="1886788" y="6617759"/>
                  </a:cubicBezTo>
                  <a:lnTo>
                    <a:pt x="2025358" y="6617759"/>
                  </a:lnTo>
                  <a:cubicBezTo>
                    <a:pt x="2036872" y="6617759"/>
                    <a:pt x="2046206" y="6608425"/>
                    <a:pt x="2046206" y="6596911"/>
                  </a:cubicBezTo>
                  <a:lnTo>
                    <a:pt x="2046206" y="6513524"/>
                  </a:lnTo>
                  <a:cubicBezTo>
                    <a:pt x="2046206" y="6502010"/>
                    <a:pt x="2036872" y="6492676"/>
                    <a:pt x="2025358" y="6492676"/>
                  </a:cubicBezTo>
                  <a:close/>
                  <a:moveTo>
                    <a:pt x="153869" y="6199531"/>
                  </a:moveTo>
                  <a:cubicBezTo>
                    <a:pt x="142355" y="6199531"/>
                    <a:pt x="133021" y="6208865"/>
                    <a:pt x="133021" y="6220379"/>
                  </a:cubicBezTo>
                  <a:lnTo>
                    <a:pt x="133021" y="6303766"/>
                  </a:lnTo>
                  <a:cubicBezTo>
                    <a:pt x="133021" y="6315280"/>
                    <a:pt x="142355" y="6324614"/>
                    <a:pt x="153869" y="6324614"/>
                  </a:cubicBezTo>
                  <a:lnTo>
                    <a:pt x="292439" y="6324614"/>
                  </a:lnTo>
                  <a:cubicBezTo>
                    <a:pt x="303953" y="6324614"/>
                    <a:pt x="313287" y="6315280"/>
                    <a:pt x="313287" y="6303766"/>
                  </a:cubicBezTo>
                  <a:lnTo>
                    <a:pt x="313287" y="6220379"/>
                  </a:lnTo>
                  <a:cubicBezTo>
                    <a:pt x="313287" y="6208865"/>
                    <a:pt x="303953" y="6199531"/>
                    <a:pt x="292439" y="6199531"/>
                  </a:cubicBezTo>
                  <a:close/>
                  <a:moveTo>
                    <a:pt x="1886788" y="6194485"/>
                  </a:moveTo>
                  <a:cubicBezTo>
                    <a:pt x="1875274" y="6194485"/>
                    <a:pt x="1865940" y="6203819"/>
                    <a:pt x="1865940" y="6215333"/>
                  </a:cubicBezTo>
                  <a:lnTo>
                    <a:pt x="1865940" y="6298720"/>
                  </a:lnTo>
                  <a:cubicBezTo>
                    <a:pt x="1865940" y="6310234"/>
                    <a:pt x="1875274" y="6319568"/>
                    <a:pt x="1886788" y="6319568"/>
                  </a:cubicBezTo>
                  <a:lnTo>
                    <a:pt x="2025358" y="6319568"/>
                  </a:lnTo>
                  <a:cubicBezTo>
                    <a:pt x="2036872" y="6319568"/>
                    <a:pt x="2046206" y="6310234"/>
                    <a:pt x="2046206" y="6298720"/>
                  </a:cubicBezTo>
                  <a:lnTo>
                    <a:pt x="2046206" y="6215333"/>
                  </a:lnTo>
                  <a:cubicBezTo>
                    <a:pt x="2046206" y="6203819"/>
                    <a:pt x="2036872" y="6194485"/>
                    <a:pt x="2025358" y="6194485"/>
                  </a:cubicBezTo>
                  <a:close/>
                  <a:moveTo>
                    <a:pt x="153869" y="5901337"/>
                  </a:moveTo>
                  <a:cubicBezTo>
                    <a:pt x="142355" y="5901337"/>
                    <a:pt x="133021" y="5910671"/>
                    <a:pt x="133021" y="5922185"/>
                  </a:cubicBezTo>
                  <a:lnTo>
                    <a:pt x="133021" y="6005572"/>
                  </a:lnTo>
                  <a:cubicBezTo>
                    <a:pt x="133021" y="6017086"/>
                    <a:pt x="142355" y="6026420"/>
                    <a:pt x="153869" y="6026420"/>
                  </a:cubicBezTo>
                  <a:lnTo>
                    <a:pt x="292439" y="6026420"/>
                  </a:lnTo>
                  <a:cubicBezTo>
                    <a:pt x="303953" y="6026420"/>
                    <a:pt x="313287" y="6017086"/>
                    <a:pt x="313287" y="6005572"/>
                  </a:cubicBezTo>
                  <a:lnTo>
                    <a:pt x="313287" y="5922185"/>
                  </a:lnTo>
                  <a:cubicBezTo>
                    <a:pt x="313287" y="5910671"/>
                    <a:pt x="303953" y="5901337"/>
                    <a:pt x="292439" y="5901337"/>
                  </a:cubicBezTo>
                  <a:close/>
                  <a:moveTo>
                    <a:pt x="1886788" y="5896291"/>
                  </a:moveTo>
                  <a:cubicBezTo>
                    <a:pt x="1875274" y="5896291"/>
                    <a:pt x="1865940" y="5905625"/>
                    <a:pt x="1865940" y="5917139"/>
                  </a:cubicBezTo>
                  <a:lnTo>
                    <a:pt x="1865940" y="6000526"/>
                  </a:lnTo>
                  <a:cubicBezTo>
                    <a:pt x="1865940" y="6012040"/>
                    <a:pt x="1875274" y="6021374"/>
                    <a:pt x="1886788" y="6021374"/>
                  </a:cubicBezTo>
                  <a:lnTo>
                    <a:pt x="2025358" y="6021374"/>
                  </a:lnTo>
                  <a:cubicBezTo>
                    <a:pt x="2036872" y="6021374"/>
                    <a:pt x="2046206" y="6012040"/>
                    <a:pt x="2046206" y="6000526"/>
                  </a:cubicBezTo>
                  <a:lnTo>
                    <a:pt x="2046206" y="5917139"/>
                  </a:lnTo>
                  <a:cubicBezTo>
                    <a:pt x="2046206" y="5905625"/>
                    <a:pt x="2036872" y="5896291"/>
                    <a:pt x="2025358" y="5896291"/>
                  </a:cubicBezTo>
                  <a:close/>
                  <a:moveTo>
                    <a:pt x="153869" y="5603143"/>
                  </a:moveTo>
                  <a:cubicBezTo>
                    <a:pt x="142355" y="5603143"/>
                    <a:pt x="133021" y="5612477"/>
                    <a:pt x="133021" y="5623991"/>
                  </a:cubicBezTo>
                  <a:lnTo>
                    <a:pt x="133021" y="5707378"/>
                  </a:lnTo>
                  <a:cubicBezTo>
                    <a:pt x="133021" y="5718892"/>
                    <a:pt x="142355" y="5728226"/>
                    <a:pt x="153869" y="5728226"/>
                  </a:cubicBezTo>
                  <a:lnTo>
                    <a:pt x="292439" y="5728226"/>
                  </a:lnTo>
                  <a:cubicBezTo>
                    <a:pt x="303953" y="5728226"/>
                    <a:pt x="313287" y="5718892"/>
                    <a:pt x="313287" y="5707378"/>
                  </a:cubicBezTo>
                  <a:lnTo>
                    <a:pt x="313287" y="5623991"/>
                  </a:lnTo>
                  <a:cubicBezTo>
                    <a:pt x="313287" y="5612477"/>
                    <a:pt x="303953" y="5603143"/>
                    <a:pt x="292439" y="5603143"/>
                  </a:cubicBezTo>
                  <a:close/>
                  <a:moveTo>
                    <a:pt x="1886788" y="5598097"/>
                  </a:moveTo>
                  <a:cubicBezTo>
                    <a:pt x="1875274" y="5598097"/>
                    <a:pt x="1865940" y="5607431"/>
                    <a:pt x="1865940" y="5618945"/>
                  </a:cubicBezTo>
                  <a:lnTo>
                    <a:pt x="1865940" y="5702332"/>
                  </a:lnTo>
                  <a:cubicBezTo>
                    <a:pt x="1865940" y="5713846"/>
                    <a:pt x="1875274" y="5723180"/>
                    <a:pt x="1886788" y="5723180"/>
                  </a:cubicBezTo>
                  <a:lnTo>
                    <a:pt x="2025358" y="5723180"/>
                  </a:lnTo>
                  <a:cubicBezTo>
                    <a:pt x="2036872" y="5723180"/>
                    <a:pt x="2046206" y="5713846"/>
                    <a:pt x="2046206" y="5702332"/>
                  </a:cubicBezTo>
                  <a:lnTo>
                    <a:pt x="2046206" y="5618945"/>
                  </a:lnTo>
                  <a:cubicBezTo>
                    <a:pt x="2046206" y="5607431"/>
                    <a:pt x="2036872" y="5598097"/>
                    <a:pt x="2025358" y="5598097"/>
                  </a:cubicBezTo>
                  <a:close/>
                  <a:moveTo>
                    <a:pt x="153869" y="5304949"/>
                  </a:moveTo>
                  <a:cubicBezTo>
                    <a:pt x="142355" y="5304949"/>
                    <a:pt x="133021" y="5314283"/>
                    <a:pt x="133021" y="5325797"/>
                  </a:cubicBezTo>
                  <a:lnTo>
                    <a:pt x="133021" y="5409184"/>
                  </a:lnTo>
                  <a:cubicBezTo>
                    <a:pt x="133021" y="5420698"/>
                    <a:pt x="142355" y="5430032"/>
                    <a:pt x="153869" y="5430032"/>
                  </a:cubicBezTo>
                  <a:lnTo>
                    <a:pt x="292439" y="5430032"/>
                  </a:lnTo>
                  <a:cubicBezTo>
                    <a:pt x="303953" y="5430032"/>
                    <a:pt x="313287" y="5420698"/>
                    <a:pt x="313287" y="5409184"/>
                  </a:cubicBezTo>
                  <a:lnTo>
                    <a:pt x="313287" y="5325797"/>
                  </a:lnTo>
                  <a:cubicBezTo>
                    <a:pt x="313287" y="5314283"/>
                    <a:pt x="303953" y="5304949"/>
                    <a:pt x="292439" y="5304949"/>
                  </a:cubicBezTo>
                  <a:close/>
                  <a:moveTo>
                    <a:pt x="1886788" y="5299903"/>
                  </a:moveTo>
                  <a:cubicBezTo>
                    <a:pt x="1875274" y="5299903"/>
                    <a:pt x="1865940" y="5309237"/>
                    <a:pt x="1865940" y="5320751"/>
                  </a:cubicBezTo>
                  <a:lnTo>
                    <a:pt x="1865940" y="5404138"/>
                  </a:lnTo>
                  <a:cubicBezTo>
                    <a:pt x="1865940" y="5415652"/>
                    <a:pt x="1875274" y="5424986"/>
                    <a:pt x="1886788" y="5424986"/>
                  </a:cubicBezTo>
                  <a:lnTo>
                    <a:pt x="2025358" y="5424986"/>
                  </a:lnTo>
                  <a:cubicBezTo>
                    <a:pt x="2036872" y="5424986"/>
                    <a:pt x="2046206" y="5415652"/>
                    <a:pt x="2046206" y="5404138"/>
                  </a:cubicBezTo>
                  <a:lnTo>
                    <a:pt x="2046206" y="5320751"/>
                  </a:lnTo>
                  <a:cubicBezTo>
                    <a:pt x="2046206" y="5309237"/>
                    <a:pt x="2036872" y="5299903"/>
                    <a:pt x="2025358" y="5299903"/>
                  </a:cubicBezTo>
                  <a:close/>
                  <a:moveTo>
                    <a:pt x="153869" y="5006755"/>
                  </a:moveTo>
                  <a:cubicBezTo>
                    <a:pt x="142355" y="5006755"/>
                    <a:pt x="133021" y="5016089"/>
                    <a:pt x="133021" y="5027603"/>
                  </a:cubicBezTo>
                  <a:lnTo>
                    <a:pt x="133021" y="5110990"/>
                  </a:lnTo>
                  <a:cubicBezTo>
                    <a:pt x="133021" y="5122504"/>
                    <a:pt x="142355" y="5131838"/>
                    <a:pt x="153869" y="5131838"/>
                  </a:cubicBezTo>
                  <a:lnTo>
                    <a:pt x="292439" y="5131838"/>
                  </a:lnTo>
                  <a:cubicBezTo>
                    <a:pt x="303953" y="5131838"/>
                    <a:pt x="313287" y="5122504"/>
                    <a:pt x="313287" y="5110990"/>
                  </a:cubicBezTo>
                  <a:lnTo>
                    <a:pt x="313287" y="5027603"/>
                  </a:lnTo>
                  <a:cubicBezTo>
                    <a:pt x="313287" y="5016089"/>
                    <a:pt x="303953" y="5006755"/>
                    <a:pt x="292439" y="5006755"/>
                  </a:cubicBezTo>
                  <a:close/>
                  <a:moveTo>
                    <a:pt x="1886788" y="5001709"/>
                  </a:moveTo>
                  <a:cubicBezTo>
                    <a:pt x="1875274" y="5001709"/>
                    <a:pt x="1865940" y="5011043"/>
                    <a:pt x="1865940" y="5022557"/>
                  </a:cubicBezTo>
                  <a:lnTo>
                    <a:pt x="1865940" y="5105944"/>
                  </a:lnTo>
                  <a:cubicBezTo>
                    <a:pt x="1865940" y="5117458"/>
                    <a:pt x="1875274" y="5126792"/>
                    <a:pt x="1886788" y="5126792"/>
                  </a:cubicBezTo>
                  <a:lnTo>
                    <a:pt x="2025358" y="5126792"/>
                  </a:lnTo>
                  <a:cubicBezTo>
                    <a:pt x="2036872" y="5126792"/>
                    <a:pt x="2046206" y="5117458"/>
                    <a:pt x="2046206" y="5105944"/>
                  </a:cubicBezTo>
                  <a:lnTo>
                    <a:pt x="2046206" y="5022557"/>
                  </a:lnTo>
                  <a:cubicBezTo>
                    <a:pt x="2046206" y="5011043"/>
                    <a:pt x="2036872" y="5001709"/>
                    <a:pt x="2025358" y="5001709"/>
                  </a:cubicBezTo>
                  <a:close/>
                  <a:moveTo>
                    <a:pt x="153869" y="4708561"/>
                  </a:moveTo>
                  <a:cubicBezTo>
                    <a:pt x="142355" y="4708561"/>
                    <a:pt x="133021" y="4717895"/>
                    <a:pt x="133021" y="4729409"/>
                  </a:cubicBezTo>
                  <a:lnTo>
                    <a:pt x="133021" y="4812796"/>
                  </a:lnTo>
                  <a:cubicBezTo>
                    <a:pt x="133021" y="4824310"/>
                    <a:pt x="142355" y="4833644"/>
                    <a:pt x="153869" y="4833644"/>
                  </a:cubicBezTo>
                  <a:lnTo>
                    <a:pt x="292439" y="4833644"/>
                  </a:lnTo>
                  <a:cubicBezTo>
                    <a:pt x="303953" y="4833644"/>
                    <a:pt x="313287" y="4824310"/>
                    <a:pt x="313287" y="4812796"/>
                  </a:cubicBezTo>
                  <a:lnTo>
                    <a:pt x="313287" y="4729409"/>
                  </a:lnTo>
                  <a:cubicBezTo>
                    <a:pt x="313287" y="4717895"/>
                    <a:pt x="303953" y="4708561"/>
                    <a:pt x="292439" y="4708561"/>
                  </a:cubicBezTo>
                  <a:close/>
                  <a:moveTo>
                    <a:pt x="1886788" y="4703515"/>
                  </a:moveTo>
                  <a:cubicBezTo>
                    <a:pt x="1875274" y="4703515"/>
                    <a:pt x="1865940" y="4712849"/>
                    <a:pt x="1865940" y="4724363"/>
                  </a:cubicBezTo>
                  <a:lnTo>
                    <a:pt x="1865940" y="4807750"/>
                  </a:lnTo>
                  <a:cubicBezTo>
                    <a:pt x="1865940" y="4819264"/>
                    <a:pt x="1875274" y="4828598"/>
                    <a:pt x="1886788" y="4828598"/>
                  </a:cubicBezTo>
                  <a:lnTo>
                    <a:pt x="2025358" y="4828598"/>
                  </a:lnTo>
                  <a:cubicBezTo>
                    <a:pt x="2036872" y="4828598"/>
                    <a:pt x="2046206" y="4819264"/>
                    <a:pt x="2046206" y="4807750"/>
                  </a:cubicBezTo>
                  <a:lnTo>
                    <a:pt x="2046206" y="4724363"/>
                  </a:lnTo>
                  <a:cubicBezTo>
                    <a:pt x="2046206" y="4712849"/>
                    <a:pt x="2036872" y="4703515"/>
                    <a:pt x="2025358" y="4703515"/>
                  </a:cubicBezTo>
                  <a:close/>
                  <a:moveTo>
                    <a:pt x="153869" y="4410367"/>
                  </a:moveTo>
                  <a:cubicBezTo>
                    <a:pt x="142355" y="4410367"/>
                    <a:pt x="133021" y="4419701"/>
                    <a:pt x="133021" y="4431215"/>
                  </a:cubicBezTo>
                  <a:lnTo>
                    <a:pt x="133021" y="4514602"/>
                  </a:lnTo>
                  <a:cubicBezTo>
                    <a:pt x="133021" y="4526116"/>
                    <a:pt x="142355" y="4535450"/>
                    <a:pt x="153869" y="4535450"/>
                  </a:cubicBezTo>
                  <a:lnTo>
                    <a:pt x="292439" y="4535450"/>
                  </a:lnTo>
                  <a:cubicBezTo>
                    <a:pt x="303953" y="4535450"/>
                    <a:pt x="313287" y="4526116"/>
                    <a:pt x="313287" y="4514602"/>
                  </a:cubicBezTo>
                  <a:lnTo>
                    <a:pt x="313287" y="4431215"/>
                  </a:lnTo>
                  <a:cubicBezTo>
                    <a:pt x="313287" y="4419701"/>
                    <a:pt x="303953" y="4410367"/>
                    <a:pt x="292439" y="4410367"/>
                  </a:cubicBezTo>
                  <a:close/>
                  <a:moveTo>
                    <a:pt x="1886788" y="4405321"/>
                  </a:moveTo>
                  <a:cubicBezTo>
                    <a:pt x="1875274" y="4405321"/>
                    <a:pt x="1865940" y="4414655"/>
                    <a:pt x="1865940" y="4426169"/>
                  </a:cubicBezTo>
                  <a:lnTo>
                    <a:pt x="1865940" y="4509556"/>
                  </a:lnTo>
                  <a:cubicBezTo>
                    <a:pt x="1865940" y="4521070"/>
                    <a:pt x="1875274" y="4530404"/>
                    <a:pt x="1886788" y="4530404"/>
                  </a:cubicBezTo>
                  <a:lnTo>
                    <a:pt x="2025358" y="4530404"/>
                  </a:lnTo>
                  <a:cubicBezTo>
                    <a:pt x="2036872" y="4530404"/>
                    <a:pt x="2046206" y="4521070"/>
                    <a:pt x="2046206" y="4509556"/>
                  </a:cubicBezTo>
                  <a:lnTo>
                    <a:pt x="2046206" y="4426169"/>
                  </a:lnTo>
                  <a:cubicBezTo>
                    <a:pt x="2046206" y="4414655"/>
                    <a:pt x="2036872" y="4405321"/>
                    <a:pt x="2025358" y="4405321"/>
                  </a:cubicBezTo>
                  <a:close/>
                  <a:moveTo>
                    <a:pt x="153869" y="4112173"/>
                  </a:moveTo>
                  <a:cubicBezTo>
                    <a:pt x="142355" y="4112173"/>
                    <a:pt x="133021" y="4121507"/>
                    <a:pt x="133021" y="4133021"/>
                  </a:cubicBezTo>
                  <a:lnTo>
                    <a:pt x="133021" y="4216408"/>
                  </a:lnTo>
                  <a:cubicBezTo>
                    <a:pt x="133021" y="4227922"/>
                    <a:pt x="142355" y="4237256"/>
                    <a:pt x="153869" y="4237256"/>
                  </a:cubicBezTo>
                  <a:lnTo>
                    <a:pt x="292439" y="4237256"/>
                  </a:lnTo>
                  <a:cubicBezTo>
                    <a:pt x="303953" y="4237256"/>
                    <a:pt x="313287" y="4227922"/>
                    <a:pt x="313287" y="4216408"/>
                  </a:cubicBezTo>
                  <a:lnTo>
                    <a:pt x="313287" y="4133021"/>
                  </a:lnTo>
                  <a:cubicBezTo>
                    <a:pt x="313287" y="4121507"/>
                    <a:pt x="303953" y="4112173"/>
                    <a:pt x="292439" y="4112173"/>
                  </a:cubicBezTo>
                  <a:close/>
                  <a:moveTo>
                    <a:pt x="1886788" y="4107127"/>
                  </a:moveTo>
                  <a:cubicBezTo>
                    <a:pt x="1875274" y="4107127"/>
                    <a:pt x="1865940" y="4116461"/>
                    <a:pt x="1865940" y="4127975"/>
                  </a:cubicBezTo>
                  <a:lnTo>
                    <a:pt x="1865940" y="4211362"/>
                  </a:lnTo>
                  <a:cubicBezTo>
                    <a:pt x="1865940" y="4222876"/>
                    <a:pt x="1875274" y="4232210"/>
                    <a:pt x="1886788" y="4232210"/>
                  </a:cubicBezTo>
                  <a:lnTo>
                    <a:pt x="2025358" y="4232210"/>
                  </a:lnTo>
                  <a:cubicBezTo>
                    <a:pt x="2036872" y="4232210"/>
                    <a:pt x="2046206" y="4222876"/>
                    <a:pt x="2046206" y="4211362"/>
                  </a:cubicBezTo>
                  <a:lnTo>
                    <a:pt x="2046206" y="4127975"/>
                  </a:lnTo>
                  <a:cubicBezTo>
                    <a:pt x="2046206" y="4116461"/>
                    <a:pt x="2036872" y="4107127"/>
                    <a:pt x="2025358" y="4107127"/>
                  </a:cubicBezTo>
                  <a:close/>
                  <a:moveTo>
                    <a:pt x="153869" y="3813979"/>
                  </a:moveTo>
                  <a:cubicBezTo>
                    <a:pt x="142355" y="3813979"/>
                    <a:pt x="133021" y="3823313"/>
                    <a:pt x="133021" y="3834827"/>
                  </a:cubicBezTo>
                  <a:lnTo>
                    <a:pt x="133021" y="3918214"/>
                  </a:lnTo>
                  <a:cubicBezTo>
                    <a:pt x="133021" y="3929728"/>
                    <a:pt x="142355" y="3939062"/>
                    <a:pt x="153869" y="3939062"/>
                  </a:cubicBezTo>
                  <a:lnTo>
                    <a:pt x="292439" y="3939062"/>
                  </a:lnTo>
                  <a:cubicBezTo>
                    <a:pt x="303953" y="3939062"/>
                    <a:pt x="313287" y="3929728"/>
                    <a:pt x="313287" y="3918214"/>
                  </a:cubicBezTo>
                  <a:lnTo>
                    <a:pt x="313287" y="3834827"/>
                  </a:lnTo>
                  <a:cubicBezTo>
                    <a:pt x="313287" y="3823313"/>
                    <a:pt x="303953" y="3813979"/>
                    <a:pt x="292439" y="3813979"/>
                  </a:cubicBezTo>
                  <a:close/>
                  <a:moveTo>
                    <a:pt x="1886788" y="3808933"/>
                  </a:moveTo>
                  <a:cubicBezTo>
                    <a:pt x="1875274" y="3808933"/>
                    <a:pt x="1865940" y="3818267"/>
                    <a:pt x="1865940" y="3829781"/>
                  </a:cubicBezTo>
                  <a:lnTo>
                    <a:pt x="1865940" y="3913168"/>
                  </a:lnTo>
                  <a:cubicBezTo>
                    <a:pt x="1865940" y="3924682"/>
                    <a:pt x="1875274" y="3934016"/>
                    <a:pt x="1886788" y="3934016"/>
                  </a:cubicBezTo>
                  <a:lnTo>
                    <a:pt x="2025358" y="3934016"/>
                  </a:lnTo>
                  <a:cubicBezTo>
                    <a:pt x="2036872" y="3934016"/>
                    <a:pt x="2046206" y="3924682"/>
                    <a:pt x="2046206" y="3913168"/>
                  </a:cubicBezTo>
                  <a:lnTo>
                    <a:pt x="2046206" y="3829781"/>
                  </a:lnTo>
                  <a:cubicBezTo>
                    <a:pt x="2046206" y="3818267"/>
                    <a:pt x="2036872" y="3808933"/>
                    <a:pt x="2025358" y="3808933"/>
                  </a:cubicBezTo>
                  <a:close/>
                  <a:moveTo>
                    <a:pt x="153869" y="3515785"/>
                  </a:moveTo>
                  <a:cubicBezTo>
                    <a:pt x="142355" y="3515785"/>
                    <a:pt x="133021" y="3525119"/>
                    <a:pt x="133021" y="3536633"/>
                  </a:cubicBezTo>
                  <a:lnTo>
                    <a:pt x="133021" y="3620020"/>
                  </a:lnTo>
                  <a:cubicBezTo>
                    <a:pt x="133021" y="3631534"/>
                    <a:pt x="142355" y="3640868"/>
                    <a:pt x="153869" y="3640868"/>
                  </a:cubicBezTo>
                  <a:lnTo>
                    <a:pt x="292439" y="3640868"/>
                  </a:lnTo>
                  <a:cubicBezTo>
                    <a:pt x="303953" y="3640868"/>
                    <a:pt x="313287" y="3631534"/>
                    <a:pt x="313287" y="3620020"/>
                  </a:cubicBezTo>
                  <a:lnTo>
                    <a:pt x="313287" y="3536633"/>
                  </a:lnTo>
                  <a:cubicBezTo>
                    <a:pt x="313287" y="3525119"/>
                    <a:pt x="303953" y="3515785"/>
                    <a:pt x="292439" y="3515785"/>
                  </a:cubicBezTo>
                  <a:close/>
                  <a:moveTo>
                    <a:pt x="1886788" y="3510739"/>
                  </a:moveTo>
                  <a:cubicBezTo>
                    <a:pt x="1875274" y="3510739"/>
                    <a:pt x="1865940" y="3520073"/>
                    <a:pt x="1865940" y="3531587"/>
                  </a:cubicBezTo>
                  <a:lnTo>
                    <a:pt x="1865940" y="3614974"/>
                  </a:lnTo>
                  <a:cubicBezTo>
                    <a:pt x="1865940" y="3626488"/>
                    <a:pt x="1875274" y="3635822"/>
                    <a:pt x="1886788" y="3635822"/>
                  </a:cubicBezTo>
                  <a:lnTo>
                    <a:pt x="2025358" y="3635822"/>
                  </a:lnTo>
                  <a:cubicBezTo>
                    <a:pt x="2036872" y="3635822"/>
                    <a:pt x="2046206" y="3626488"/>
                    <a:pt x="2046206" y="3614974"/>
                  </a:cubicBezTo>
                  <a:lnTo>
                    <a:pt x="2046206" y="3531587"/>
                  </a:lnTo>
                  <a:cubicBezTo>
                    <a:pt x="2046206" y="3520073"/>
                    <a:pt x="2036872" y="3510739"/>
                    <a:pt x="2025358" y="3510739"/>
                  </a:cubicBezTo>
                  <a:close/>
                  <a:moveTo>
                    <a:pt x="153869" y="3217591"/>
                  </a:moveTo>
                  <a:cubicBezTo>
                    <a:pt x="142355" y="3217591"/>
                    <a:pt x="133021" y="3226926"/>
                    <a:pt x="133021" y="3238439"/>
                  </a:cubicBezTo>
                  <a:lnTo>
                    <a:pt x="133021" y="3321826"/>
                  </a:lnTo>
                  <a:cubicBezTo>
                    <a:pt x="133021" y="3333340"/>
                    <a:pt x="142355" y="3342674"/>
                    <a:pt x="153869" y="3342674"/>
                  </a:cubicBezTo>
                  <a:lnTo>
                    <a:pt x="292439" y="3342674"/>
                  </a:lnTo>
                  <a:cubicBezTo>
                    <a:pt x="303953" y="3342674"/>
                    <a:pt x="313287" y="3333340"/>
                    <a:pt x="313287" y="3321826"/>
                  </a:cubicBezTo>
                  <a:lnTo>
                    <a:pt x="313287" y="3238439"/>
                  </a:lnTo>
                  <a:cubicBezTo>
                    <a:pt x="313287" y="3226926"/>
                    <a:pt x="303953" y="3217591"/>
                    <a:pt x="292439" y="3217591"/>
                  </a:cubicBezTo>
                  <a:close/>
                  <a:moveTo>
                    <a:pt x="1886788" y="3212549"/>
                  </a:moveTo>
                  <a:cubicBezTo>
                    <a:pt x="1875274" y="3212549"/>
                    <a:pt x="1865940" y="3221881"/>
                    <a:pt x="1865940" y="3233398"/>
                  </a:cubicBezTo>
                  <a:lnTo>
                    <a:pt x="1865940" y="3316780"/>
                  </a:lnTo>
                  <a:cubicBezTo>
                    <a:pt x="1865940" y="3328294"/>
                    <a:pt x="1875274" y="3337628"/>
                    <a:pt x="1886788" y="3337628"/>
                  </a:cubicBezTo>
                  <a:lnTo>
                    <a:pt x="2025358" y="3337628"/>
                  </a:lnTo>
                  <a:cubicBezTo>
                    <a:pt x="2036872" y="3337628"/>
                    <a:pt x="2046206" y="3328294"/>
                    <a:pt x="2046206" y="3316780"/>
                  </a:cubicBezTo>
                  <a:lnTo>
                    <a:pt x="2046206" y="3233398"/>
                  </a:lnTo>
                  <a:cubicBezTo>
                    <a:pt x="2046206" y="3221881"/>
                    <a:pt x="2036872" y="3212549"/>
                    <a:pt x="2025358" y="3212549"/>
                  </a:cubicBezTo>
                  <a:close/>
                  <a:moveTo>
                    <a:pt x="153869" y="2919399"/>
                  </a:moveTo>
                  <a:cubicBezTo>
                    <a:pt x="142355" y="2919399"/>
                    <a:pt x="133021" y="2928732"/>
                    <a:pt x="133021" y="2940246"/>
                  </a:cubicBezTo>
                  <a:lnTo>
                    <a:pt x="133021" y="3023634"/>
                  </a:lnTo>
                  <a:cubicBezTo>
                    <a:pt x="133021" y="3035148"/>
                    <a:pt x="142355" y="3044482"/>
                    <a:pt x="153869" y="3044482"/>
                  </a:cubicBezTo>
                  <a:lnTo>
                    <a:pt x="292439" y="3044482"/>
                  </a:lnTo>
                  <a:cubicBezTo>
                    <a:pt x="303953" y="3044482"/>
                    <a:pt x="313287" y="3035148"/>
                    <a:pt x="313287" y="3023634"/>
                  </a:cubicBezTo>
                  <a:lnTo>
                    <a:pt x="313287" y="2940246"/>
                  </a:lnTo>
                  <a:cubicBezTo>
                    <a:pt x="313287" y="2928732"/>
                    <a:pt x="303953" y="2919399"/>
                    <a:pt x="292439" y="2919399"/>
                  </a:cubicBezTo>
                  <a:close/>
                  <a:moveTo>
                    <a:pt x="1886788" y="2914353"/>
                  </a:moveTo>
                  <a:cubicBezTo>
                    <a:pt x="1875274" y="2914353"/>
                    <a:pt x="1865940" y="2923688"/>
                    <a:pt x="1865940" y="2935202"/>
                  </a:cubicBezTo>
                  <a:lnTo>
                    <a:pt x="1865940" y="3018589"/>
                  </a:lnTo>
                  <a:cubicBezTo>
                    <a:pt x="1865940" y="3030102"/>
                    <a:pt x="1875274" y="3039436"/>
                    <a:pt x="1886788" y="3039436"/>
                  </a:cubicBezTo>
                  <a:lnTo>
                    <a:pt x="2025358" y="3039436"/>
                  </a:lnTo>
                  <a:cubicBezTo>
                    <a:pt x="2036872" y="3039436"/>
                    <a:pt x="2046206" y="3030102"/>
                    <a:pt x="2046206" y="3018589"/>
                  </a:cubicBezTo>
                  <a:lnTo>
                    <a:pt x="2046206" y="2935202"/>
                  </a:lnTo>
                  <a:cubicBezTo>
                    <a:pt x="2046206" y="2923688"/>
                    <a:pt x="2036872" y="2914353"/>
                    <a:pt x="2025358" y="2914353"/>
                  </a:cubicBezTo>
                  <a:close/>
                  <a:moveTo>
                    <a:pt x="153869" y="2621205"/>
                  </a:moveTo>
                  <a:cubicBezTo>
                    <a:pt x="142355" y="2621205"/>
                    <a:pt x="133021" y="2630539"/>
                    <a:pt x="133021" y="2642053"/>
                  </a:cubicBezTo>
                  <a:lnTo>
                    <a:pt x="133021" y="2725440"/>
                  </a:lnTo>
                  <a:cubicBezTo>
                    <a:pt x="133021" y="2736953"/>
                    <a:pt x="142355" y="2746287"/>
                    <a:pt x="153869" y="2746287"/>
                  </a:cubicBezTo>
                  <a:lnTo>
                    <a:pt x="292439" y="2746287"/>
                  </a:lnTo>
                  <a:cubicBezTo>
                    <a:pt x="303953" y="2746287"/>
                    <a:pt x="313287" y="2736953"/>
                    <a:pt x="313287" y="2725440"/>
                  </a:cubicBezTo>
                  <a:lnTo>
                    <a:pt x="313287" y="2642053"/>
                  </a:lnTo>
                  <a:cubicBezTo>
                    <a:pt x="313287" y="2630539"/>
                    <a:pt x="303953" y="2621205"/>
                    <a:pt x="292439" y="2621205"/>
                  </a:cubicBezTo>
                  <a:close/>
                  <a:moveTo>
                    <a:pt x="1886788" y="2616159"/>
                  </a:moveTo>
                  <a:cubicBezTo>
                    <a:pt x="1875274" y="2616159"/>
                    <a:pt x="1865940" y="2625494"/>
                    <a:pt x="1865940" y="2637008"/>
                  </a:cubicBezTo>
                  <a:lnTo>
                    <a:pt x="1865940" y="2720395"/>
                  </a:lnTo>
                  <a:cubicBezTo>
                    <a:pt x="1865940" y="2731909"/>
                    <a:pt x="1875274" y="2741243"/>
                    <a:pt x="1886788" y="2741243"/>
                  </a:cubicBezTo>
                  <a:lnTo>
                    <a:pt x="2025358" y="2741243"/>
                  </a:lnTo>
                  <a:cubicBezTo>
                    <a:pt x="2036872" y="2741243"/>
                    <a:pt x="2046206" y="2731909"/>
                    <a:pt x="2046206" y="2720395"/>
                  </a:cubicBezTo>
                  <a:lnTo>
                    <a:pt x="2046206" y="2637008"/>
                  </a:lnTo>
                  <a:cubicBezTo>
                    <a:pt x="2046206" y="2625494"/>
                    <a:pt x="2036872" y="2616159"/>
                    <a:pt x="2025358" y="2616159"/>
                  </a:cubicBezTo>
                  <a:close/>
                  <a:moveTo>
                    <a:pt x="153869" y="2323010"/>
                  </a:moveTo>
                  <a:cubicBezTo>
                    <a:pt x="142355" y="2323010"/>
                    <a:pt x="133021" y="2332344"/>
                    <a:pt x="133021" y="2343859"/>
                  </a:cubicBezTo>
                  <a:lnTo>
                    <a:pt x="133021" y="2427245"/>
                  </a:lnTo>
                  <a:cubicBezTo>
                    <a:pt x="133021" y="2438759"/>
                    <a:pt x="142355" y="2448093"/>
                    <a:pt x="153869" y="2448093"/>
                  </a:cubicBezTo>
                  <a:lnTo>
                    <a:pt x="292439" y="2448093"/>
                  </a:lnTo>
                  <a:cubicBezTo>
                    <a:pt x="303953" y="2448093"/>
                    <a:pt x="313287" y="2438759"/>
                    <a:pt x="313287" y="2427245"/>
                  </a:cubicBezTo>
                  <a:lnTo>
                    <a:pt x="313287" y="2343859"/>
                  </a:lnTo>
                  <a:cubicBezTo>
                    <a:pt x="313287" y="2332344"/>
                    <a:pt x="303953" y="2323010"/>
                    <a:pt x="292439" y="2323010"/>
                  </a:cubicBezTo>
                  <a:close/>
                  <a:moveTo>
                    <a:pt x="1886788" y="2317965"/>
                  </a:moveTo>
                  <a:cubicBezTo>
                    <a:pt x="1875274" y="2317965"/>
                    <a:pt x="1865940" y="2327300"/>
                    <a:pt x="1865940" y="2338813"/>
                  </a:cubicBezTo>
                  <a:lnTo>
                    <a:pt x="1865940" y="2422200"/>
                  </a:lnTo>
                  <a:cubicBezTo>
                    <a:pt x="1865940" y="2433714"/>
                    <a:pt x="1875274" y="2443048"/>
                    <a:pt x="1886788" y="2443048"/>
                  </a:cubicBezTo>
                  <a:lnTo>
                    <a:pt x="2025358" y="2443048"/>
                  </a:lnTo>
                  <a:cubicBezTo>
                    <a:pt x="2036872" y="2443048"/>
                    <a:pt x="2046206" y="2433714"/>
                    <a:pt x="2046206" y="2422200"/>
                  </a:cubicBezTo>
                  <a:lnTo>
                    <a:pt x="2046206" y="2338813"/>
                  </a:lnTo>
                  <a:cubicBezTo>
                    <a:pt x="2046206" y="2327300"/>
                    <a:pt x="2036872" y="2317965"/>
                    <a:pt x="2025358" y="2317965"/>
                  </a:cubicBezTo>
                  <a:close/>
                  <a:moveTo>
                    <a:pt x="153869" y="2024816"/>
                  </a:moveTo>
                  <a:cubicBezTo>
                    <a:pt x="142355" y="2024816"/>
                    <a:pt x="133021" y="2034150"/>
                    <a:pt x="133021" y="2045665"/>
                  </a:cubicBezTo>
                  <a:lnTo>
                    <a:pt x="133021" y="2129051"/>
                  </a:lnTo>
                  <a:cubicBezTo>
                    <a:pt x="133021" y="2140565"/>
                    <a:pt x="142355" y="2149900"/>
                    <a:pt x="153869" y="2149900"/>
                  </a:cubicBezTo>
                  <a:lnTo>
                    <a:pt x="292439" y="2149900"/>
                  </a:lnTo>
                  <a:cubicBezTo>
                    <a:pt x="303953" y="2149900"/>
                    <a:pt x="313287" y="2140565"/>
                    <a:pt x="313287" y="2129051"/>
                  </a:cubicBezTo>
                  <a:lnTo>
                    <a:pt x="313287" y="2045665"/>
                  </a:lnTo>
                  <a:cubicBezTo>
                    <a:pt x="313287" y="2034150"/>
                    <a:pt x="303953" y="2024816"/>
                    <a:pt x="292439" y="2024816"/>
                  </a:cubicBezTo>
                  <a:close/>
                  <a:moveTo>
                    <a:pt x="1886788" y="2019772"/>
                  </a:moveTo>
                  <a:cubicBezTo>
                    <a:pt x="1875274" y="2019772"/>
                    <a:pt x="1865940" y="2029106"/>
                    <a:pt x="1865940" y="2040620"/>
                  </a:cubicBezTo>
                  <a:lnTo>
                    <a:pt x="1865940" y="2124007"/>
                  </a:lnTo>
                  <a:cubicBezTo>
                    <a:pt x="1865940" y="2135521"/>
                    <a:pt x="1875274" y="2144855"/>
                    <a:pt x="1886788" y="2144855"/>
                  </a:cubicBezTo>
                  <a:lnTo>
                    <a:pt x="2025358" y="2144855"/>
                  </a:lnTo>
                  <a:cubicBezTo>
                    <a:pt x="2036872" y="2144855"/>
                    <a:pt x="2046206" y="2135521"/>
                    <a:pt x="2046206" y="2124007"/>
                  </a:cubicBezTo>
                  <a:lnTo>
                    <a:pt x="2046206" y="2040620"/>
                  </a:lnTo>
                  <a:cubicBezTo>
                    <a:pt x="2046206" y="2029106"/>
                    <a:pt x="2036872" y="2019772"/>
                    <a:pt x="2025358" y="2019772"/>
                  </a:cubicBezTo>
                  <a:close/>
                  <a:moveTo>
                    <a:pt x="153869" y="1726623"/>
                  </a:moveTo>
                  <a:cubicBezTo>
                    <a:pt x="142355" y="1726623"/>
                    <a:pt x="133021" y="1735957"/>
                    <a:pt x="133021" y="1747471"/>
                  </a:cubicBezTo>
                  <a:lnTo>
                    <a:pt x="133021" y="1830858"/>
                  </a:lnTo>
                  <a:cubicBezTo>
                    <a:pt x="133021" y="1842372"/>
                    <a:pt x="142355" y="1851706"/>
                    <a:pt x="153869" y="1851706"/>
                  </a:cubicBezTo>
                  <a:lnTo>
                    <a:pt x="292439" y="1851706"/>
                  </a:lnTo>
                  <a:cubicBezTo>
                    <a:pt x="303953" y="1851706"/>
                    <a:pt x="313287" y="1842372"/>
                    <a:pt x="313287" y="1830858"/>
                  </a:cubicBezTo>
                  <a:lnTo>
                    <a:pt x="313287" y="1747471"/>
                  </a:lnTo>
                  <a:cubicBezTo>
                    <a:pt x="313287" y="1735957"/>
                    <a:pt x="303953" y="1726623"/>
                    <a:pt x="292439" y="1726623"/>
                  </a:cubicBezTo>
                  <a:close/>
                  <a:moveTo>
                    <a:pt x="1886788" y="1721579"/>
                  </a:moveTo>
                  <a:cubicBezTo>
                    <a:pt x="1875274" y="1721579"/>
                    <a:pt x="1865940" y="1730912"/>
                    <a:pt x="1865940" y="1742426"/>
                  </a:cubicBezTo>
                  <a:lnTo>
                    <a:pt x="1865940" y="1825813"/>
                  </a:lnTo>
                  <a:cubicBezTo>
                    <a:pt x="1865940" y="1837328"/>
                    <a:pt x="1875274" y="1846661"/>
                    <a:pt x="1886788" y="1846661"/>
                  </a:cubicBezTo>
                  <a:lnTo>
                    <a:pt x="2025358" y="1846661"/>
                  </a:lnTo>
                  <a:cubicBezTo>
                    <a:pt x="2036872" y="1846661"/>
                    <a:pt x="2046206" y="1837328"/>
                    <a:pt x="2046206" y="1825813"/>
                  </a:cubicBezTo>
                  <a:lnTo>
                    <a:pt x="2046206" y="1742426"/>
                  </a:lnTo>
                  <a:cubicBezTo>
                    <a:pt x="2046206" y="1730912"/>
                    <a:pt x="2036872" y="1721579"/>
                    <a:pt x="2025358" y="1721579"/>
                  </a:cubicBezTo>
                  <a:close/>
                  <a:moveTo>
                    <a:pt x="153869" y="1428429"/>
                  </a:moveTo>
                  <a:cubicBezTo>
                    <a:pt x="142355" y="1428429"/>
                    <a:pt x="133021" y="1437763"/>
                    <a:pt x="133021" y="1449277"/>
                  </a:cubicBezTo>
                  <a:lnTo>
                    <a:pt x="133021" y="1532664"/>
                  </a:lnTo>
                  <a:cubicBezTo>
                    <a:pt x="133021" y="1544178"/>
                    <a:pt x="142355" y="1553512"/>
                    <a:pt x="153869" y="1553512"/>
                  </a:cubicBezTo>
                  <a:lnTo>
                    <a:pt x="292439" y="1553512"/>
                  </a:lnTo>
                  <a:cubicBezTo>
                    <a:pt x="303953" y="1553512"/>
                    <a:pt x="313287" y="1544178"/>
                    <a:pt x="313287" y="1532664"/>
                  </a:cubicBezTo>
                  <a:lnTo>
                    <a:pt x="313287" y="1449277"/>
                  </a:lnTo>
                  <a:cubicBezTo>
                    <a:pt x="313287" y="1437763"/>
                    <a:pt x="303953" y="1428429"/>
                    <a:pt x="292439" y="1428429"/>
                  </a:cubicBezTo>
                  <a:close/>
                  <a:moveTo>
                    <a:pt x="1886788" y="1423384"/>
                  </a:moveTo>
                  <a:cubicBezTo>
                    <a:pt x="1875274" y="1423384"/>
                    <a:pt x="1865940" y="1432718"/>
                    <a:pt x="1865940" y="1444232"/>
                  </a:cubicBezTo>
                  <a:lnTo>
                    <a:pt x="1865940" y="1527620"/>
                  </a:lnTo>
                  <a:cubicBezTo>
                    <a:pt x="1865940" y="1539134"/>
                    <a:pt x="1875274" y="1548468"/>
                    <a:pt x="1886788" y="1548468"/>
                  </a:cubicBezTo>
                  <a:lnTo>
                    <a:pt x="2025358" y="1548468"/>
                  </a:lnTo>
                  <a:cubicBezTo>
                    <a:pt x="2036872" y="1548468"/>
                    <a:pt x="2046206" y="1539134"/>
                    <a:pt x="2046206" y="1527620"/>
                  </a:cubicBezTo>
                  <a:lnTo>
                    <a:pt x="2046206" y="1444232"/>
                  </a:lnTo>
                  <a:cubicBezTo>
                    <a:pt x="2046206" y="1432718"/>
                    <a:pt x="2036872" y="1423384"/>
                    <a:pt x="2025358" y="1423384"/>
                  </a:cubicBezTo>
                  <a:close/>
                  <a:moveTo>
                    <a:pt x="153869" y="1130235"/>
                  </a:moveTo>
                  <a:cubicBezTo>
                    <a:pt x="142355" y="1130235"/>
                    <a:pt x="133021" y="1139569"/>
                    <a:pt x="133021" y="1151083"/>
                  </a:cubicBezTo>
                  <a:lnTo>
                    <a:pt x="133021" y="1234470"/>
                  </a:lnTo>
                  <a:cubicBezTo>
                    <a:pt x="133021" y="1245984"/>
                    <a:pt x="142355" y="1255318"/>
                    <a:pt x="153869" y="1255318"/>
                  </a:cubicBezTo>
                  <a:lnTo>
                    <a:pt x="292439" y="1255318"/>
                  </a:lnTo>
                  <a:cubicBezTo>
                    <a:pt x="303953" y="1255318"/>
                    <a:pt x="313287" y="1245984"/>
                    <a:pt x="313287" y="1234470"/>
                  </a:cubicBezTo>
                  <a:lnTo>
                    <a:pt x="313287" y="1151083"/>
                  </a:lnTo>
                  <a:cubicBezTo>
                    <a:pt x="313287" y="1139569"/>
                    <a:pt x="303953" y="1130235"/>
                    <a:pt x="292439" y="1130235"/>
                  </a:cubicBezTo>
                  <a:close/>
                  <a:moveTo>
                    <a:pt x="1886788" y="1125190"/>
                  </a:moveTo>
                  <a:cubicBezTo>
                    <a:pt x="1875274" y="1125190"/>
                    <a:pt x="1865940" y="1134524"/>
                    <a:pt x="1865940" y="1146039"/>
                  </a:cubicBezTo>
                  <a:lnTo>
                    <a:pt x="1865940" y="1229425"/>
                  </a:lnTo>
                  <a:cubicBezTo>
                    <a:pt x="1865940" y="1240939"/>
                    <a:pt x="1875274" y="1250273"/>
                    <a:pt x="1886788" y="1250273"/>
                  </a:cubicBezTo>
                  <a:lnTo>
                    <a:pt x="2025358" y="1250273"/>
                  </a:lnTo>
                  <a:cubicBezTo>
                    <a:pt x="2036872" y="1250273"/>
                    <a:pt x="2046206" y="1240939"/>
                    <a:pt x="2046206" y="1229425"/>
                  </a:cubicBezTo>
                  <a:lnTo>
                    <a:pt x="2046206" y="1146039"/>
                  </a:lnTo>
                  <a:cubicBezTo>
                    <a:pt x="2046206" y="1134524"/>
                    <a:pt x="2036872" y="1125190"/>
                    <a:pt x="2025358" y="1125190"/>
                  </a:cubicBezTo>
                  <a:close/>
                  <a:moveTo>
                    <a:pt x="153869" y="832041"/>
                  </a:moveTo>
                  <a:cubicBezTo>
                    <a:pt x="142355" y="832041"/>
                    <a:pt x="133021" y="841375"/>
                    <a:pt x="133021" y="852889"/>
                  </a:cubicBezTo>
                  <a:lnTo>
                    <a:pt x="133021" y="936276"/>
                  </a:lnTo>
                  <a:cubicBezTo>
                    <a:pt x="133021" y="947790"/>
                    <a:pt x="142355" y="957124"/>
                    <a:pt x="153869" y="957124"/>
                  </a:cubicBezTo>
                  <a:lnTo>
                    <a:pt x="292439" y="957124"/>
                  </a:lnTo>
                  <a:cubicBezTo>
                    <a:pt x="303953" y="957124"/>
                    <a:pt x="313287" y="947790"/>
                    <a:pt x="313287" y="936276"/>
                  </a:cubicBezTo>
                  <a:lnTo>
                    <a:pt x="313287" y="852889"/>
                  </a:lnTo>
                  <a:cubicBezTo>
                    <a:pt x="313287" y="841375"/>
                    <a:pt x="303953" y="832041"/>
                    <a:pt x="292439" y="832041"/>
                  </a:cubicBezTo>
                  <a:close/>
                  <a:moveTo>
                    <a:pt x="1886788" y="826996"/>
                  </a:moveTo>
                  <a:cubicBezTo>
                    <a:pt x="1875274" y="826996"/>
                    <a:pt x="1865940" y="836330"/>
                    <a:pt x="1865940" y="847844"/>
                  </a:cubicBezTo>
                  <a:lnTo>
                    <a:pt x="1865940" y="931231"/>
                  </a:lnTo>
                  <a:cubicBezTo>
                    <a:pt x="1865940" y="942745"/>
                    <a:pt x="1875274" y="952079"/>
                    <a:pt x="1886788" y="952079"/>
                  </a:cubicBezTo>
                  <a:lnTo>
                    <a:pt x="2025358" y="952079"/>
                  </a:lnTo>
                  <a:cubicBezTo>
                    <a:pt x="2036872" y="952079"/>
                    <a:pt x="2046206" y="942745"/>
                    <a:pt x="2046206" y="931231"/>
                  </a:cubicBezTo>
                  <a:lnTo>
                    <a:pt x="2046206" y="847844"/>
                  </a:lnTo>
                  <a:cubicBezTo>
                    <a:pt x="2046206" y="836330"/>
                    <a:pt x="2036872" y="826996"/>
                    <a:pt x="2025358" y="826996"/>
                  </a:cubicBezTo>
                  <a:close/>
                  <a:moveTo>
                    <a:pt x="153869" y="533847"/>
                  </a:moveTo>
                  <a:cubicBezTo>
                    <a:pt x="142355" y="533847"/>
                    <a:pt x="133021" y="543181"/>
                    <a:pt x="133021" y="554695"/>
                  </a:cubicBezTo>
                  <a:lnTo>
                    <a:pt x="133021" y="638082"/>
                  </a:lnTo>
                  <a:cubicBezTo>
                    <a:pt x="133021" y="649596"/>
                    <a:pt x="142355" y="658930"/>
                    <a:pt x="153869" y="658930"/>
                  </a:cubicBezTo>
                  <a:lnTo>
                    <a:pt x="292439" y="658930"/>
                  </a:lnTo>
                  <a:cubicBezTo>
                    <a:pt x="303953" y="658930"/>
                    <a:pt x="313287" y="649596"/>
                    <a:pt x="313287" y="638082"/>
                  </a:cubicBezTo>
                  <a:lnTo>
                    <a:pt x="313287" y="554695"/>
                  </a:lnTo>
                  <a:cubicBezTo>
                    <a:pt x="313287" y="543181"/>
                    <a:pt x="303953" y="533847"/>
                    <a:pt x="292439" y="533847"/>
                  </a:cubicBezTo>
                  <a:close/>
                  <a:moveTo>
                    <a:pt x="1886788" y="528802"/>
                  </a:moveTo>
                  <a:cubicBezTo>
                    <a:pt x="1875274" y="528802"/>
                    <a:pt x="1865940" y="538136"/>
                    <a:pt x="1865940" y="549650"/>
                  </a:cubicBezTo>
                  <a:lnTo>
                    <a:pt x="1865940" y="633037"/>
                  </a:lnTo>
                  <a:cubicBezTo>
                    <a:pt x="1865940" y="644551"/>
                    <a:pt x="1875274" y="653885"/>
                    <a:pt x="1886788" y="653885"/>
                  </a:cubicBezTo>
                  <a:lnTo>
                    <a:pt x="2025358" y="653885"/>
                  </a:lnTo>
                  <a:cubicBezTo>
                    <a:pt x="2036872" y="653885"/>
                    <a:pt x="2046206" y="644551"/>
                    <a:pt x="2046206" y="633037"/>
                  </a:cubicBezTo>
                  <a:lnTo>
                    <a:pt x="2046206" y="549650"/>
                  </a:lnTo>
                  <a:cubicBezTo>
                    <a:pt x="2046206" y="538136"/>
                    <a:pt x="2036872" y="528802"/>
                    <a:pt x="2025358" y="528802"/>
                  </a:cubicBezTo>
                  <a:close/>
                  <a:moveTo>
                    <a:pt x="153869" y="235653"/>
                  </a:moveTo>
                  <a:cubicBezTo>
                    <a:pt x="142355" y="235653"/>
                    <a:pt x="133021" y="244987"/>
                    <a:pt x="133021" y="256501"/>
                  </a:cubicBezTo>
                  <a:lnTo>
                    <a:pt x="133021" y="339888"/>
                  </a:lnTo>
                  <a:cubicBezTo>
                    <a:pt x="133021" y="351402"/>
                    <a:pt x="142355" y="360736"/>
                    <a:pt x="153869" y="360736"/>
                  </a:cubicBezTo>
                  <a:lnTo>
                    <a:pt x="292439" y="360736"/>
                  </a:lnTo>
                  <a:cubicBezTo>
                    <a:pt x="303953" y="360736"/>
                    <a:pt x="313287" y="351402"/>
                    <a:pt x="313287" y="339888"/>
                  </a:cubicBezTo>
                  <a:lnTo>
                    <a:pt x="313287" y="256501"/>
                  </a:lnTo>
                  <a:cubicBezTo>
                    <a:pt x="313287" y="244987"/>
                    <a:pt x="303953" y="235653"/>
                    <a:pt x="292439" y="235653"/>
                  </a:cubicBezTo>
                  <a:close/>
                  <a:moveTo>
                    <a:pt x="1886788" y="230608"/>
                  </a:moveTo>
                  <a:cubicBezTo>
                    <a:pt x="1875274" y="230608"/>
                    <a:pt x="1865940" y="239942"/>
                    <a:pt x="1865940" y="251456"/>
                  </a:cubicBezTo>
                  <a:lnTo>
                    <a:pt x="1865940" y="334843"/>
                  </a:lnTo>
                  <a:cubicBezTo>
                    <a:pt x="1865940" y="346357"/>
                    <a:pt x="1875274" y="355691"/>
                    <a:pt x="1886788" y="355691"/>
                  </a:cubicBezTo>
                  <a:lnTo>
                    <a:pt x="2025358" y="355691"/>
                  </a:lnTo>
                  <a:cubicBezTo>
                    <a:pt x="2036872" y="355691"/>
                    <a:pt x="2046206" y="346357"/>
                    <a:pt x="2046206" y="334843"/>
                  </a:cubicBezTo>
                  <a:lnTo>
                    <a:pt x="2046206" y="251456"/>
                  </a:lnTo>
                  <a:cubicBezTo>
                    <a:pt x="2046206" y="239942"/>
                    <a:pt x="2036872" y="230608"/>
                    <a:pt x="2025358" y="230608"/>
                  </a:cubicBezTo>
                  <a:close/>
                  <a:moveTo>
                    <a:pt x="0" y="0"/>
                  </a:moveTo>
                  <a:lnTo>
                    <a:pt x="133021" y="0"/>
                  </a:lnTo>
                  <a:lnTo>
                    <a:pt x="133021" y="41694"/>
                  </a:lnTo>
                  <a:cubicBezTo>
                    <a:pt x="133021" y="53208"/>
                    <a:pt x="142355" y="62542"/>
                    <a:pt x="153869" y="62542"/>
                  </a:cubicBezTo>
                  <a:lnTo>
                    <a:pt x="292439" y="62542"/>
                  </a:lnTo>
                  <a:cubicBezTo>
                    <a:pt x="303953" y="62542"/>
                    <a:pt x="313287" y="53208"/>
                    <a:pt x="313287" y="41694"/>
                  </a:cubicBezTo>
                  <a:lnTo>
                    <a:pt x="313287" y="0"/>
                  </a:lnTo>
                  <a:lnTo>
                    <a:pt x="1865940" y="0"/>
                  </a:lnTo>
                  <a:lnTo>
                    <a:pt x="1865940" y="36649"/>
                  </a:lnTo>
                  <a:cubicBezTo>
                    <a:pt x="1865940" y="48163"/>
                    <a:pt x="1875274" y="57497"/>
                    <a:pt x="1886788" y="57497"/>
                  </a:cubicBezTo>
                  <a:lnTo>
                    <a:pt x="2025358" y="57497"/>
                  </a:lnTo>
                  <a:cubicBezTo>
                    <a:pt x="2036872" y="57497"/>
                    <a:pt x="2046206" y="48163"/>
                    <a:pt x="2046206" y="36649"/>
                  </a:cubicBezTo>
                  <a:lnTo>
                    <a:pt x="2046206" y="0"/>
                  </a:lnTo>
                  <a:lnTo>
                    <a:pt x="2198193" y="0"/>
                  </a:lnTo>
                  <a:lnTo>
                    <a:pt x="2198193" y="6661192"/>
                  </a:lnTo>
                  <a:lnTo>
                    <a:pt x="0" y="6661192"/>
                  </a:lnTo>
                  <a:close/>
                </a:path>
              </a:pathLst>
            </a:custGeom>
            <a:solidFill>
              <a:srgbClr val="822405">
                <a:alpha val="72549"/>
              </a:srgbClr>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99" name="Google Shape;199;p30"/>
            <p:cNvSpPr/>
            <p:nvPr/>
          </p:nvSpPr>
          <p:spPr>
            <a:xfrm>
              <a:off x="5293882" y="1319118"/>
              <a:ext cx="1469100" cy="2053800"/>
            </a:xfrm>
            <a:prstGeom prst="rect">
              <a:avLst/>
            </a:prstGeom>
            <a:solidFill>
              <a:srgbClr val="000000">
                <a:alpha val="79607"/>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200" name="Google Shape;200;p30"/>
            <p:cNvSpPr/>
            <p:nvPr/>
          </p:nvSpPr>
          <p:spPr>
            <a:xfrm>
              <a:off x="5293882" y="0"/>
              <a:ext cx="1469100" cy="1223100"/>
            </a:xfrm>
            <a:prstGeom prst="rect">
              <a:avLst/>
            </a:prstGeom>
            <a:solidFill>
              <a:srgbClr val="000000">
                <a:alpha val="72549"/>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201" name="Google Shape;201;p30"/>
            <p:cNvSpPr/>
            <p:nvPr/>
          </p:nvSpPr>
          <p:spPr>
            <a:xfrm>
              <a:off x="5293882" y="3481987"/>
              <a:ext cx="1469100" cy="2053800"/>
            </a:xfrm>
            <a:prstGeom prst="rect">
              <a:avLst/>
            </a:prstGeom>
            <a:solidFill>
              <a:srgbClr val="000000">
                <a:alpha val="85098"/>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pic>
        <p:nvPicPr>
          <p:cNvPr descr="A picture containing mirror&#10;&#10;Description automatically generated" id="202" name="Google Shape;202;p30"/>
          <p:cNvPicPr preferRelativeResize="0"/>
          <p:nvPr/>
        </p:nvPicPr>
        <p:blipFill rotWithShape="1">
          <a:blip r:embed="rId4">
            <a:alphaModFix/>
          </a:blip>
          <a:srcRect b="0" l="0" r="0" t="0"/>
          <a:stretch/>
        </p:blipFill>
        <p:spPr>
          <a:xfrm rot="-9934812">
            <a:off x="9861083" y="12649"/>
            <a:ext cx="252850" cy="1195678"/>
          </a:xfrm>
          <a:prstGeom prst="rect">
            <a:avLst/>
          </a:prstGeom>
          <a:noFill/>
          <a:ln>
            <a:noFill/>
          </a:ln>
        </p:spPr>
      </p:pic>
      <p:sp>
        <p:nvSpPr>
          <p:cNvPr id="203" name="Google Shape;203;p30"/>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204" name="Google Shape;204;p30"/>
          <p:cNvSpPr txBox="1"/>
          <p:nvPr>
            <p:ph type="title"/>
          </p:nvPr>
        </p:nvSpPr>
        <p:spPr>
          <a:xfrm>
            <a:off x="1991325" y="745775"/>
            <a:ext cx="3849600" cy="763500"/>
          </a:xfrm>
          <a:prstGeom prst="rect">
            <a:avLst/>
          </a:prstGeom>
          <a:noFill/>
          <a:ln>
            <a:noFill/>
          </a:ln>
        </p:spPr>
        <p:txBody>
          <a:bodyPr anchorCtr="0" anchor="t" bIns="121900" lIns="121900" spcFirstLastPara="1" rIns="121900" wrap="square" tIns="121900">
            <a:noAutofit/>
          </a:bodyPr>
          <a:lstStyle>
            <a:lvl1pPr lvl="0" algn="l">
              <a:lnSpc>
                <a:spcPct val="100000"/>
              </a:lnSpc>
              <a:spcBef>
                <a:spcPts val="0"/>
              </a:spcBef>
              <a:spcAft>
                <a:spcPts val="0"/>
              </a:spcAft>
              <a:buClr>
                <a:schemeClr val="dk1"/>
              </a:buClr>
              <a:buSzPts val="3600"/>
              <a:buNone/>
              <a:defRPr>
                <a:solidFill>
                  <a:schemeClr val="dk1"/>
                </a:solidFill>
              </a:defRPr>
            </a:lvl1pPr>
            <a:lvl2pPr lvl="1" algn="l">
              <a:lnSpc>
                <a:spcPct val="100000"/>
              </a:lnSpc>
              <a:spcBef>
                <a:spcPts val="0"/>
              </a:spcBef>
              <a:spcAft>
                <a:spcPts val="0"/>
              </a:spcAft>
              <a:buClr>
                <a:schemeClr val="dk1"/>
              </a:buClr>
              <a:buSzPts val="3600"/>
              <a:buNone/>
              <a:defRPr>
                <a:solidFill>
                  <a:schemeClr val="dk1"/>
                </a:solidFill>
              </a:defRPr>
            </a:lvl2pPr>
            <a:lvl3pPr lvl="2" algn="l">
              <a:lnSpc>
                <a:spcPct val="100000"/>
              </a:lnSpc>
              <a:spcBef>
                <a:spcPts val="0"/>
              </a:spcBef>
              <a:spcAft>
                <a:spcPts val="0"/>
              </a:spcAft>
              <a:buClr>
                <a:schemeClr val="dk1"/>
              </a:buClr>
              <a:buSzPts val="3600"/>
              <a:buNone/>
              <a:defRPr>
                <a:solidFill>
                  <a:schemeClr val="dk1"/>
                </a:solidFill>
              </a:defRPr>
            </a:lvl3pPr>
            <a:lvl4pPr lvl="3" algn="l">
              <a:lnSpc>
                <a:spcPct val="100000"/>
              </a:lnSpc>
              <a:spcBef>
                <a:spcPts val="0"/>
              </a:spcBef>
              <a:spcAft>
                <a:spcPts val="0"/>
              </a:spcAft>
              <a:buClr>
                <a:schemeClr val="dk1"/>
              </a:buClr>
              <a:buSzPts val="3600"/>
              <a:buNone/>
              <a:defRPr>
                <a:solidFill>
                  <a:schemeClr val="dk1"/>
                </a:solidFill>
              </a:defRPr>
            </a:lvl4pPr>
            <a:lvl5pPr lvl="4" algn="l">
              <a:lnSpc>
                <a:spcPct val="100000"/>
              </a:lnSpc>
              <a:spcBef>
                <a:spcPts val="0"/>
              </a:spcBef>
              <a:spcAft>
                <a:spcPts val="0"/>
              </a:spcAft>
              <a:buClr>
                <a:schemeClr val="dk1"/>
              </a:buClr>
              <a:buSzPts val="3600"/>
              <a:buNone/>
              <a:defRPr>
                <a:solidFill>
                  <a:schemeClr val="dk1"/>
                </a:solidFill>
              </a:defRPr>
            </a:lvl5pPr>
            <a:lvl6pPr lvl="5" algn="l">
              <a:lnSpc>
                <a:spcPct val="100000"/>
              </a:lnSpc>
              <a:spcBef>
                <a:spcPts val="0"/>
              </a:spcBef>
              <a:spcAft>
                <a:spcPts val="0"/>
              </a:spcAft>
              <a:buClr>
                <a:schemeClr val="dk1"/>
              </a:buClr>
              <a:buSzPts val="3600"/>
              <a:buNone/>
              <a:defRPr>
                <a:solidFill>
                  <a:schemeClr val="dk1"/>
                </a:solidFill>
              </a:defRPr>
            </a:lvl6pPr>
            <a:lvl7pPr lvl="6" algn="l">
              <a:lnSpc>
                <a:spcPct val="100000"/>
              </a:lnSpc>
              <a:spcBef>
                <a:spcPts val="0"/>
              </a:spcBef>
              <a:spcAft>
                <a:spcPts val="0"/>
              </a:spcAft>
              <a:buClr>
                <a:schemeClr val="dk1"/>
              </a:buClr>
              <a:buSzPts val="3600"/>
              <a:buNone/>
              <a:defRPr>
                <a:solidFill>
                  <a:schemeClr val="dk1"/>
                </a:solidFill>
              </a:defRPr>
            </a:lvl7pPr>
            <a:lvl8pPr lvl="7" algn="l">
              <a:lnSpc>
                <a:spcPct val="100000"/>
              </a:lnSpc>
              <a:spcBef>
                <a:spcPts val="0"/>
              </a:spcBef>
              <a:spcAft>
                <a:spcPts val="0"/>
              </a:spcAft>
              <a:buClr>
                <a:schemeClr val="dk1"/>
              </a:buClr>
              <a:buSzPts val="3600"/>
              <a:buNone/>
              <a:defRPr>
                <a:solidFill>
                  <a:schemeClr val="dk1"/>
                </a:solidFill>
              </a:defRPr>
            </a:lvl8pPr>
            <a:lvl9pPr lvl="8" algn="l">
              <a:lnSpc>
                <a:spcPct val="100000"/>
              </a:lnSpc>
              <a:spcBef>
                <a:spcPts val="0"/>
              </a:spcBef>
              <a:spcAft>
                <a:spcPts val="0"/>
              </a:spcAft>
              <a:buClr>
                <a:schemeClr val="dk1"/>
              </a:buClr>
              <a:buSzPts val="3600"/>
              <a:buNone/>
              <a:defRPr>
                <a:solidFill>
                  <a:schemeClr val="dk1"/>
                </a:solidFill>
              </a:defRPr>
            </a:lvl9pPr>
          </a:lstStyle>
          <a:p/>
        </p:txBody>
      </p:sp>
      <p:sp>
        <p:nvSpPr>
          <p:cNvPr id="205" name="Google Shape;205;p30"/>
          <p:cNvSpPr txBox="1"/>
          <p:nvPr>
            <p:ph idx="1" type="body"/>
          </p:nvPr>
        </p:nvSpPr>
        <p:spPr>
          <a:xfrm>
            <a:off x="1738900" y="2428775"/>
            <a:ext cx="3609600" cy="3877500"/>
          </a:xfrm>
          <a:prstGeom prst="rect">
            <a:avLst/>
          </a:prstGeom>
          <a:noFill/>
          <a:ln>
            <a:noFill/>
          </a:ln>
        </p:spPr>
        <p:txBody>
          <a:bodyPr anchorCtr="0" anchor="t" bIns="121900" lIns="121900" spcFirstLastPara="1" rIns="121900" wrap="square" tIns="121900">
            <a:noAutofit/>
          </a:bodyPr>
          <a:lstStyle>
            <a:lvl1pPr indent="-355600" lvl="0" marL="457200" algn="l">
              <a:lnSpc>
                <a:spcPct val="115000"/>
              </a:lnSpc>
              <a:spcBef>
                <a:spcPts val="0"/>
              </a:spcBef>
              <a:spcAft>
                <a:spcPts val="0"/>
              </a:spcAft>
              <a:buSzPts val="2000"/>
              <a:buChar char="●"/>
              <a:defRPr sz="2000"/>
            </a:lvl1pPr>
            <a:lvl2pPr indent="-355600" lvl="1" marL="914400" algn="l">
              <a:lnSpc>
                <a:spcPct val="115000"/>
              </a:lnSpc>
              <a:spcBef>
                <a:spcPts val="2100"/>
              </a:spcBef>
              <a:spcAft>
                <a:spcPts val="0"/>
              </a:spcAft>
              <a:buSzPts val="2000"/>
              <a:buChar char="○"/>
              <a:defRPr sz="2000"/>
            </a:lvl2pPr>
            <a:lvl3pPr indent="-355600" lvl="2" marL="1371600" algn="l">
              <a:lnSpc>
                <a:spcPct val="115000"/>
              </a:lnSpc>
              <a:spcBef>
                <a:spcPts val="2100"/>
              </a:spcBef>
              <a:spcAft>
                <a:spcPts val="0"/>
              </a:spcAft>
              <a:buSzPts val="2000"/>
              <a:buChar char="■"/>
              <a:defRPr sz="2000"/>
            </a:lvl3pPr>
            <a:lvl4pPr indent="-355600" lvl="3" marL="1828800" algn="l">
              <a:lnSpc>
                <a:spcPct val="115000"/>
              </a:lnSpc>
              <a:spcBef>
                <a:spcPts val="2100"/>
              </a:spcBef>
              <a:spcAft>
                <a:spcPts val="0"/>
              </a:spcAft>
              <a:buSzPts val="2000"/>
              <a:buChar char="●"/>
              <a:defRPr sz="2000"/>
            </a:lvl4pPr>
            <a:lvl5pPr indent="-355600" lvl="4" marL="2286000" algn="l">
              <a:lnSpc>
                <a:spcPct val="115000"/>
              </a:lnSpc>
              <a:spcBef>
                <a:spcPts val="2100"/>
              </a:spcBef>
              <a:spcAft>
                <a:spcPts val="0"/>
              </a:spcAft>
              <a:buSzPts val="2000"/>
              <a:buChar char="○"/>
              <a:defRPr sz="2000"/>
            </a:lvl5pPr>
            <a:lvl6pPr indent="-355600" lvl="5" marL="2743200" algn="l">
              <a:lnSpc>
                <a:spcPct val="115000"/>
              </a:lnSpc>
              <a:spcBef>
                <a:spcPts val="2100"/>
              </a:spcBef>
              <a:spcAft>
                <a:spcPts val="0"/>
              </a:spcAft>
              <a:buSzPts val="2000"/>
              <a:buChar char="■"/>
              <a:defRPr sz="2000"/>
            </a:lvl6pPr>
            <a:lvl7pPr indent="-355600" lvl="6" marL="3200400" algn="l">
              <a:lnSpc>
                <a:spcPct val="115000"/>
              </a:lnSpc>
              <a:spcBef>
                <a:spcPts val="2100"/>
              </a:spcBef>
              <a:spcAft>
                <a:spcPts val="0"/>
              </a:spcAft>
              <a:buSzPts val="2000"/>
              <a:buChar char="●"/>
              <a:defRPr sz="2000"/>
            </a:lvl7pPr>
            <a:lvl8pPr indent="-355600" lvl="7" marL="3657600" algn="l">
              <a:lnSpc>
                <a:spcPct val="115000"/>
              </a:lnSpc>
              <a:spcBef>
                <a:spcPts val="2100"/>
              </a:spcBef>
              <a:spcAft>
                <a:spcPts val="0"/>
              </a:spcAft>
              <a:buSzPts val="2000"/>
              <a:buChar char="○"/>
              <a:defRPr sz="2000"/>
            </a:lvl8pPr>
            <a:lvl9pPr indent="-355600" lvl="8" marL="4114800" algn="l">
              <a:lnSpc>
                <a:spcPct val="115000"/>
              </a:lnSpc>
              <a:spcBef>
                <a:spcPts val="2100"/>
              </a:spcBef>
              <a:spcAft>
                <a:spcPts val="2100"/>
              </a:spcAft>
              <a:buSzPts val="2000"/>
              <a:buChar char="■"/>
              <a:defRPr sz="2000"/>
            </a:lvl9pPr>
          </a:lstStyle>
          <a:p/>
        </p:txBody>
      </p:sp>
      <p:sp>
        <p:nvSpPr>
          <p:cNvPr id="206" name="Google Shape;206;p30"/>
          <p:cNvSpPr txBox="1"/>
          <p:nvPr>
            <p:ph idx="2" type="body"/>
          </p:nvPr>
        </p:nvSpPr>
        <p:spPr>
          <a:xfrm>
            <a:off x="6909450" y="2184875"/>
            <a:ext cx="3609600" cy="3877500"/>
          </a:xfrm>
          <a:prstGeom prst="rect">
            <a:avLst/>
          </a:prstGeom>
          <a:noFill/>
          <a:ln>
            <a:noFill/>
          </a:ln>
        </p:spPr>
        <p:txBody>
          <a:bodyPr anchorCtr="0" anchor="t" bIns="121900" lIns="121900" spcFirstLastPara="1" rIns="121900" wrap="square" tIns="121900">
            <a:noAutofit/>
          </a:bodyPr>
          <a:lstStyle>
            <a:lvl1pPr indent="-355600" lvl="0" marL="457200" algn="l">
              <a:lnSpc>
                <a:spcPct val="115000"/>
              </a:lnSpc>
              <a:spcBef>
                <a:spcPts val="0"/>
              </a:spcBef>
              <a:spcAft>
                <a:spcPts val="0"/>
              </a:spcAft>
              <a:buSzPts val="2000"/>
              <a:buChar char="●"/>
              <a:defRPr sz="2000"/>
            </a:lvl1pPr>
            <a:lvl2pPr indent="-355600" lvl="1" marL="914400" algn="l">
              <a:lnSpc>
                <a:spcPct val="115000"/>
              </a:lnSpc>
              <a:spcBef>
                <a:spcPts val="2100"/>
              </a:spcBef>
              <a:spcAft>
                <a:spcPts val="0"/>
              </a:spcAft>
              <a:buSzPts val="2000"/>
              <a:buChar char="○"/>
              <a:defRPr sz="2000"/>
            </a:lvl2pPr>
            <a:lvl3pPr indent="-355600" lvl="2" marL="1371600" algn="l">
              <a:lnSpc>
                <a:spcPct val="115000"/>
              </a:lnSpc>
              <a:spcBef>
                <a:spcPts val="2100"/>
              </a:spcBef>
              <a:spcAft>
                <a:spcPts val="0"/>
              </a:spcAft>
              <a:buSzPts val="2000"/>
              <a:buChar char="■"/>
              <a:defRPr sz="2000"/>
            </a:lvl3pPr>
            <a:lvl4pPr indent="-355600" lvl="3" marL="1828800" algn="l">
              <a:lnSpc>
                <a:spcPct val="115000"/>
              </a:lnSpc>
              <a:spcBef>
                <a:spcPts val="2100"/>
              </a:spcBef>
              <a:spcAft>
                <a:spcPts val="0"/>
              </a:spcAft>
              <a:buSzPts val="2000"/>
              <a:buChar char="●"/>
              <a:defRPr sz="2000"/>
            </a:lvl4pPr>
            <a:lvl5pPr indent="-355600" lvl="4" marL="2286000" algn="l">
              <a:lnSpc>
                <a:spcPct val="115000"/>
              </a:lnSpc>
              <a:spcBef>
                <a:spcPts val="2100"/>
              </a:spcBef>
              <a:spcAft>
                <a:spcPts val="0"/>
              </a:spcAft>
              <a:buSzPts val="2000"/>
              <a:buChar char="○"/>
              <a:defRPr sz="2000"/>
            </a:lvl5pPr>
            <a:lvl6pPr indent="-355600" lvl="5" marL="2743200" algn="l">
              <a:lnSpc>
                <a:spcPct val="115000"/>
              </a:lnSpc>
              <a:spcBef>
                <a:spcPts val="2100"/>
              </a:spcBef>
              <a:spcAft>
                <a:spcPts val="0"/>
              </a:spcAft>
              <a:buSzPts val="2000"/>
              <a:buChar char="■"/>
              <a:defRPr sz="2000"/>
            </a:lvl6pPr>
            <a:lvl7pPr indent="-355600" lvl="6" marL="3200400" algn="l">
              <a:lnSpc>
                <a:spcPct val="115000"/>
              </a:lnSpc>
              <a:spcBef>
                <a:spcPts val="2100"/>
              </a:spcBef>
              <a:spcAft>
                <a:spcPts val="0"/>
              </a:spcAft>
              <a:buSzPts val="2000"/>
              <a:buChar char="●"/>
              <a:defRPr sz="2000"/>
            </a:lvl7pPr>
            <a:lvl8pPr indent="-355600" lvl="7" marL="3657600" algn="l">
              <a:lnSpc>
                <a:spcPct val="115000"/>
              </a:lnSpc>
              <a:spcBef>
                <a:spcPts val="2100"/>
              </a:spcBef>
              <a:spcAft>
                <a:spcPts val="0"/>
              </a:spcAft>
              <a:buSzPts val="2000"/>
              <a:buChar char="○"/>
              <a:defRPr sz="2000"/>
            </a:lvl8pPr>
            <a:lvl9pPr indent="-355600" lvl="8" marL="4114800" algn="l">
              <a:lnSpc>
                <a:spcPct val="115000"/>
              </a:lnSpc>
              <a:spcBef>
                <a:spcPts val="2100"/>
              </a:spcBef>
              <a:spcAft>
                <a:spcPts val="2100"/>
              </a:spcAft>
              <a:buSzPts val="2000"/>
              <a:buChar char="■"/>
              <a:defRPr sz="20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ubtitle">
  <p:cSld name="CUSTOM_4">
    <p:spTree>
      <p:nvGrpSpPr>
        <p:cNvPr id="207" name="Shape 207"/>
        <p:cNvGrpSpPr/>
        <p:nvPr/>
      </p:nvGrpSpPr>
      <p:grpSpPr>
        <a:xfrm>
          <a:off x="0" y="0"/>
          <a:ext cx="0" cy="0"/>
          <a:chOff x="0" y="0"/>
          <a:chExt cx="0" cy="0"/>
        </a:xfrm>
      </p:grpSpPr>
      <p:pic>
        <p:nvPicPr>
          <p:cNvPr descr="A picture containing indoor, sitting, white, monitor&#10;&#10;Description automatically generated" id="208" name="Google Shape;208;p31"/>
          <p:cNvPicPr preferRelativeResize="0"/>
          <p:nvPr/>
        </p:nvPicPr>
        <p:blipFill rotWithShape="1">
          <a:blip r:embed="rId2">
            <a:alphaModFix/>
          </a:blip>
          <a:srcRect b="0" l="0" r="0" t="0"/>
          <a:stretch/>
        </p:blipFill>
        <p:spPr>
          <a:xfrm>
            <a:off x="288200" y="-1"/>
            <a:ext cx="11212951" cy="7211949"/>
          </a:xfrm>
          <a:prstGeom prst="rect">
            <a:avLst/>
          </a:prstGeom>
          <a:noFill/>
          <a:ln>
            <a:noFill/>
          </a:ln>
          <a:effectLst>
            <a:outerShdw blurRad="57150" rotWithShape="0" algn="bl" dir="5400000" dist="19050">
              <a:srgbClr val="000000">
                <a:alpha val="49803"/>
              </a:srgbClr>
            </a:outerShdw>
          </a:effectLst>
        </p:spPr>
      </p:pic>
      <p:sp>
        <p:nvSpPr>
          <p:cNvPr id="209" name="Google Shape;209;p31"/>
          <p:cNvSpPr/>
          <p:nvPr/>
        </p:nvSpPr>
        <p:spPr>
          <a:xfrm rot="-5544778">
            <a:off x="3107294" y="-1464786"/>
            <a:ext cx="6249141" cy="10308723"/>
          </a:xfrm>
          <a:prstGeom prst="rect">
            <a:avLst/>
          </a:prstGeom>
          <a:solidFill>
            <a:schemeClr val="accent2"/>
          </a:solidFill>
          <a:ln>
            <a:noFill/>
          </a:ln>
          <a:effectLst>
            <a:outerShdw blurRad="57150" rotWithShape="0" algn="bl" dir="5400000" dist="19050">
              <a:srgbClr val="000000">
                <a:alpha val="32941"/>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 name="Google Shape;210;p31"/>
          <p:cNvSpPr/>
          <p:nvPr/>
        </p:nvSpPr>
        <p:spPr>
          <a:xfrm rot="-5033749">
            <a:off x="3103111" y="-1438886"/>
            <a:ext cx="6257479" cy="10298395"/>
          </a:xfrm>
          <a:prstGeom prst="rect">
            <a:avLst/>
          </a:prstGeom>
          <a:solidFill>
            <a:schemeClr val="accent2"/>
          </a:solidFill>
          <a:ln>
            <a:noFill/>
          </a:ln>
          <a:effectLst>
            <a:outerShdw blurRad="57150" rotWithShape="0" algn="bl" dir="5400000" dist="19050">
              <a:srgbClr val="000000">
                <a:alpha val="17647"/>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 name="Google Shape;211;p31"/>
          <p:cNvSpPr/>
          <p:nvPr/>
        </p:nvSpPr>
        <p:spPr>
          <a:xfrm rot="-5400000">
            <a:off x="3108173" y="-1693483"/>
            <a:ext cx="6247500" cy="10310400"/>
          </a:xfrm>
          <a:prstGeom prst="rect">
            <a:avLst/>
          </a:prstGeom>
          <a:solidFill>
            <a:schemeClr val="accent2"/>
          </a:solidFill>
          <a:ln>
            <a:noFill/>
          </a:ln>
          <a:effectLst>
            <a:outerShdw blurRad="57150" rotWithShape="0" algn="bl" dir="5400000" dist="19050">
              <a:srgbClr val="000000">
                <a:alpha val="28627"/>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 name="Google Shape;212;p31"/>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213" name="Google Shape;213;p31"/>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Autofit/>
          </a:bodyPr>
          <a:lstStyle>
            <a:lvl1pPr lvl="0" algn="l">
              <a:lnSpc>
                <a:spcPct val="100000"/>
              </a:lnSpc>
              <a:spcBef>
                <a:spcPts val="0"/>
              </a:spcBef>
              <a:spcAft>
                <a:spcPts val="0"/>
              </a:spcAft>
              <a:buClr>
                <a:schemeClr val="dk1"/>
              </a:buClr>
              <a:buSzPts val="4800"/>
              <a:buNone/>
              <a:defRPr sz="4800">
                <a:solidFill>
                  <a:schemeClr val="dk1"/>
                </a:solidFill>
              </a:defRPr>
            </a:lvl1pPr>
            <a:lvl2pPr lvl="1" algn="l">
              <a:lnSpc>
                <a:spcPct val="100000"/>
              </a:lnSpc>
              <a:spcBef>
                <a:spcPts val="0"/>
              </a:spcBef>
              <a:spcAft>
                <a:spcPts val="0"/>
              </a:spcAft>
              <a:buClr>
                <a:schemeClr val="dk1"/>
              </a:buClr>
              <a:buSzPts val="4800"/>
              <a:buNone/>
              <a:defRPr sz="4800">
                <a:solidFill>
                  <a:schemeClr val="dk1"/>
                </a:solidFill>
              </a:defRPr>
            </a:lvl2pPr>
            <a:lvl3pPr lvl="2" algn="l">
              <a:lnSpc>
                <a:spcPct val="100000"/>
              </a:lnSpc>
              <a:spcBef>
                <a:spcPts val="0"/>
              </a:spcBef>
              <a:spcAft>
                <a:spcPts val="0"/>
              </a:spcAft>
              <a:buClr>
                <a:schemeClr val="dk1"/>
              </a:buClr>
              <a:buSzPts val="4800"/>
              <a:buNone/>
              <a:defRPr sz="4800">
                <a:solidFill>
                  <a:schemeClr val="dk1"/>
                </a:solidFill>
              </a:defRPr>
            </a:lvl3pPr>
            <a:lvl4pPr lvl="3" algn="l">
              <a:lnSpc>
                <a:spcPct val="100000"/>
              </a:lnSpc>
              <a:spcBef>
                <a:spcPts val="0"/>
              </a:spcBef>
              <a:spcAft>
                <a:spcPts val="0"/>
              </a:spcAft>
              <a:buClr>
                <a:schemeClr val="dk1"/>
              </a:buClr>
              <a:buSzPts val="4800"/>
              <a:buNone/>
              <a:defRPr sz="4800">
                <a:solidFill>
                  <a:schemeClr val="dk1"/>
                </a:solidFill>
              </a:defRPr>
            </a:lvl4pPr>
            <a:lvl5pPr lvl="4" algn="l">
              <a:lnSpc>
                <a:spcPct val="100000"/>
              </a:lnSpc>
              <a:spcBef>
                <a:spcPts val="0"/>
              </a:spcBef>
              <a:spcAft>
                <a:spcPts val="0"/>
              </a:spcAft>
              <a:buClr>
                <a:schemeClr val="dk1"/>
              </a:buClr>
              <a:buSzPts val="4800"/>
              <a:buNone/>
              <a:defRPr sz="4800">
                <a:solidFill>
                  <a:schemeClr val="dk1"/>
                </a:solidFill>
              </a:defRPr>
            </a:lvl5pPr>
            <a:lvl6pPr lvl="5" algn="l">
              <a:lnSpc>
                <a:spcPct val="100000"/>
              </a:lnSpc>
              <a:spcBef>
                <a:spcPts val="0"/>
              </a:spcBef>
              <a:spcAft>
                <a:spcPts val="0"/>
              </a:spcAft>
              <a:buClr>
                <a:schemeClr val="dk1"/>
              </a:buClr>
              <a:buSzPts val="4800"/>
              <a:buNone/>
              <a:defRPr sz="4800">
                <a:solidFill>
                  <a:schemeClr val="dk1"/>
                </a:solidFill>
              </a:defRPr>
            </a:lvl6pPr>
            <a:lvl7pPr lvl="6" algn="l">
              <a:lnSpc>
                <a:spcPct val="100000"/>
              </a:lnSpc>
              <a:spcBef>
                <a:spcPts val="0"/>
              </a:spcBef>
              <a:spcAft>
                <a:spcPts val="0"/>
              </a:spcAft>
              <a:buClr>
                <a:schemeClr val="dk1"/>
              </a:buClr>
              <a:buSzPts val="4800"/>
              <a:buNone/>
              <a:defRPr sz="4800">
                <a:solidFill>
                  <a:schemeClr val="dk1"/>
                </a:solidFill>
              </a:defRPr>
            </a:lvl7pPr>
            <a:lvl8pPr lvl="7" algn="l">
              <a:lnSpc>
                <a:spcPct val="100000"/>
              </a:lnSpc>
              <a:spcBef>
                <a:spcPts val="0"/>
              </a:spcBef>
              <a:spcAft>
                <a:spcPts val="0"/>
              </a:spcAft>
              <a:buClr>
                <a:schemeClr val="dk1"/>
              </a:buClr>
              <a:buSzPts val="4800"/>
              <a:buNone/>
              <a:defRPr sz="4800">
                <a:solidFill>
                  <a:schemeClr val="dk1"/>
                </a:solidFill>
              </a:defRPr>
            </a:lvl8pPr>
            <a:lvl9pPr lvl="8" algn="l">
              <a:lnSpc>
                <a:spcPct val="100000"/>
              </a:lnSpc>
              <a:spcBef>
                <a:spcPts val="0"/>
              </a:spcBef>
              <a:spcAft>
                <a:spcPts val="0"/>
              </a:spcAft>
              <a:buClr>
                <a:schemeClr val="dk1"/>
              </a:buClr>
              <a:buSzPts val="4800"/>
              <a:buNone/>
              <a:defRPr sz="4800">
                <a:solidFill>
                  <a:schemeClr val="dk1"/>
                </a:solidFill>
              </a:defRPr>
            </a:lvl9pPr>
          </a:lstStyle>
          <a:p/>
        </p:txBody>
      </p:sp>
      <p:sp>
        <p:nvSpPr>
          <p:cNvPr id="214" name="Google Shape;214;p31"/>
          <p:cNvSpPr txBox="1"/>
          <p:nvPr>
            <p:ph idx="1" type="subTitle"/>
          </p:nvPr>
        </p:nvSpPr>
        <p:spPr>
          <a:xfrm>
            <a:off x="287475" y="6083375"/>
            <a:ext cx="7370700" cy="659100"/>
          </a:xfrm>
          <a:prstGeom prst="rect">
            <a:avLst/>
          </a:prstGeom>
          <a:noFill/>
          <a:ln>
            <a:noFill/>
          </a:ln>
        </p:spPr>
        <p:txBody>
          <a:bodyPr anchorCtr="0" anchor="t" bIns="121900" lIns="121900" spcFirstLastPara="1" rIns="121900" wrap="square" tIns="121900">
            <a:noAutofit/>
          </a:bodyPr>
          <a:lstStyle>
            <a:lvl1pPr lvl="0" algn="l">
              <a:lnSpc>
                <a:spcPct val="115000"/>
              </a:lnSpc>
              <a:spcBef>
                <a:spcPts val="0"/>
              </a:spcBef>
              <a:spcAft>
                <a:spcPts val="0"/>
              </a:spcAft>
              <a:buSzPts val="2400"/>
              <a:buNone/>
              <a:defRPr/>
            </a:lvl1pPr>
            <a:lvl2pPr lvl="1" algn="l">
              <a:lnSpc>
                <a:spcPct val="115000"/>
              </a:lnSpc>
              <a:spcBef>
                <a:spcPts val="2100"/>
              </a:spcBef>
              <a:spcAft>
                <a:spcPts val="0"/>
              </a:spcAft>
              <a:buSzPts val="1900"/>
              <a:buNone/>
              <a:defRPr/>
            </a:lvl2pPr>
            <a:lvl3pPr lvl="2" algn="l">
              <a:lnSpc>
                <a:spcPct val="115000"/>
              </a:lnSpc>
              <a:spcBef>
                <a:spcPts val="2100"/>
              </a:spcBef>
              <a:spcAft>
                <a:spcPts val="0"/>
              </a:spcAft>
              <a:buSzPts val="1900"/>
              <a:buNone/>
              <a:defRPr/>
            </a:lvl3pPr>
            <a:lvl4pPr lvl="3" algn="l">
              <a:lnSpc>
                <a:spcPct val="115000"/>
              </a:lnSpc>
              <a:spcBef>
                <a:spcPts val="2100"/>
              </a:spcBef>
              <a:spcAft>
                <a:spcPts val="0"/>
              </a:spcAft>
              <a:buSzPts val="1900"/>
              <a:buNone/>
              <a:defRPr/>
            </a:lvl4pPr>
            <a:lvl5pPr lvl="4" algn="l">
              <a:lnSpc>
                <a:spcPct val="115000"/>
              </a:lnSpc>
              <a:spcBef>
                <a:spcPts val="2100"/>
              </a:spcBef>
              <a:spcAft>
                <a:spcPts val="0"/>
              </a:spcAft>
              <a:buSzPts val="1900"/>
              <a:buNone/>
              <a:defRPr/>
            </a:lvl5pPr>
            <a:lvl6pPr lvl="5" algn="l">
              <a:lnSpc>
                <a:spcPct val="115000"/>
              </a:lnSpc>
              <a:spcBef>
                <a:spcPts val="2100"/>
              </a:spcBef>
              <a:spcAft>
                <a:spcPts val="0"/>
              </a:spcAft>
              <a:buSzPts val="1900"/>
              <a:buNone/>
              <a:defRPr/>
            </a:lvl6pPr>
            <a:lvl7pPr lvl="6" algn="l">
              <a:lnSpc>
                <a:spcPct val="115000"/>
              </a:lnSpc>
              <a:spcBef>
                <a:spcPts val="2100"/>
              </a:spcBef>
              <a:spcAft>
                <a:spcPts val="0"/>
              </a:spcAft>
              <a:buSzPts val="1900"/>
              <a:buNone/>
              <a:defRPr/>
            </a:lvl7pPr>
            <a:lvl8pPr lvl="7" algn="l">
              <a:lnSpc>
                <a:spcPct val="115000"/>
              </a:lnSpc>
              <a:spcBef>
                <a:spcPts val="2100"/>
              </a:spcBef>
              <a:spcAft>
                <a:spcPts val="0"/>
              </a:spcAft>
              <a:buSzPts val="1900"/>
              <a:buNone/>
              <a:defRPr/>
            </a:lvl8pPr>
            <a:lvl9pPr lvl="8" algn="l">
              <a:lnSpc>
                <a:spcPct val="115000"/>
              </a:lnSpc>
              <a:spcBef>
                <a:spcPts val="2100"/>
              </a:spcBef>
              <a:spcAft>
                <a:spcPts val="2100"/>
              </a:spcAft>
              <a:buSzPts val="1900"/>
              <a:buNone/>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sMania">
  <p:cSld name="CUSTOM_13">
    <p:spTree>
      <p:nvGrpSpPr>
        <p:cNvPr id="215" name="Shape 215"/>
        <p:cNvGrpSpPr/>
        <p:nvPr/>
      </p:nvGrpSpPr>
      <p:grpSpPr>
        <a:xfrm>
          <a:off x="0" y="0"/>
          <a:ext cx="0" cy="0"/>
          <a:chOff x="0" y="0"/>
          <a:chExt cx="0" cy="0"/>
        </a:xfrm>
      </p:grpSpPr>
      <p:grpSp>
        <p:nvGrpSpPr>
          <p:cNvPr id="216" name="Google Shape;216;p32"/>
          <p:cNvGrpSpPr/>
          <p:nvPr/>
        </p:nvGrpSpPr>
        <p:grpSpPr>
          <a:xfrm>
            <a:off x="0" y="0"/>
            <a:ext cx="12192000" cy="6858000"/>
            <a:chOff x="0" y="0"/>
            <a:chExt cx="12192000" cy="6858000"/>
          </a:xfrm>
        </p:grpSpPr>
        <p:sp>
          <p:nvSpPr>
            <p:cNvPr id="217" name="Google Shape;217;p32"/>
            <p:cNvSpPr/>
            <p:nvPr/>
          </p:nvSpPr>
          <p:spPr>
            <a:xfrm>
              <a:off x="0" y="0"/>
              <a:ext cx="12192000" cy="68580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18" name="Google Shape;218;p32">
              <a:hlinkClick r:id="rId2"/>
            </p:cNvPr>
            <p:cNvPicPr preferRelativeResize="0"/>
            <p:nvPr/>
          </p:nvPicPr>
          <p:blipFill rotWithShape="1">
            <a:blip r:embed="rId3">
              <a:alphaModFix/>
            </a:blip>
            <a:srcRect b="0" l="0" r="0" t="0"/>
            <a:stretch/>
          </p:blipFill>
          <p:spPr>
            <a:xfrm>
              <a:off x="465600" y="331100"/>
              <a:ext cx="5101466" cy="2201299"/>
            </a:xfrm>
            <a:prstGeom prst="rect">
              <a:avLst/>
            </a:prstGeom>
            <a:noFill/>
            <a:ln>
              <a:noFill/>
            </a:ln>
          </p:spPr>
        </p:pic>
        <p:sp>
          <p:nvSpPr>
            <p:cNvPr id="219" name="Google Shape;219;p32"/>
            <p:cNvSpPr txBox="1"/>
            <p:nvPr/>
          </p:nvSpPr>
          <p:spPr>
            <a:xfrm>
              <a:off x="463500" y="2858061"/>
              <a:ext cx="8956500" cy="2442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600"/>
                <a:buFont typeface="Arial"/>
                <a:buNone/>
              </a:pPr>
              <a:r>
                <a:rPr b="1" i="0" lang="en" sz="3600" u="none" cap="none" strike="noStrike">
                  <a:solidFill>
                    <a:srgbClr val="3F3F3F"/>
                  </a:solidFill>
                  <a:latin typeface="Poppins"/>
                  <a:ea typeface="Poppins"/>
                  <a:cs typeface="Poppins"/>
                  <a:sym typeface="Poppins"/>
                </a:rPr>
                <a:t>Free </a:t>
              </a:r>
              <a:r>
                <a:rPr b="0" i="0" lang="en" sz="3600" u="none" cap="none" strike="noStrike">
                  <a:solidFill>
                    <a:srgbClr val="3F3F3F"/>
                  </a:solidFill>
                  <a:latin typeface="Poppins"/>
                  <a:ea typeface="Poppins"/>
                  <a:cs typeface="Poppins"/>
                  <a:sym typeface="Poppins"/>
                </a:rPr>
                <a:t>themes and templates for </a:t>
              </a:r>
              <a:r>
                <a:rPr b="1" i="0" lang="en" sz="3600" u="none" cap="none" strike="noStrike">
                  <a:solidFill>
                    <a:srgbClr val="3F3F3F"/>
                  </a:solidFill>
                  <a:latin typeface="Poppins"/>
                  <a:ea typeface="Poppins"/>
                  <a:cs typeface="Poppins"/>
                  <a:sym typeface="Poppins"/>
                </a:rPr>
                <a:t>Google Slides</a:t>
              </a:r>
              <a:r>
                <a:rPr b="0" i="0" lang="en" sz="3600" u="none" cap="none" strike="noStrike">
                  <a:solidFill>
                    <a:srgbClr val="3F3F3F"/>
                  </a:solidFill>
                  <a:latin typeface="Poppins"/>
                  <a:ea typeface="Poppins"/>
                  <a:cs typeface="Poppins"/>
                  <a:sym typeface="Poppins"/>
                </a:rPr>
                <a:t> or </a:t>
              </a:r>
              <a:r>
                <a:rPr b="1" i="0" lang="en" sz="3600" u="none" cap="none" strike="noStrike">
                  <a:solidFill>
                    <a:srgbClr val="3F3F3F"/>
                  </a:solidFill>
                  <a:latin typeface="Poppins"/>
                  <a:ea typeface="Poppins"/>
                  <a:cs typeface="Poppins"/>
                  <a:sym typeface="Poppins"/>
                </a:rPr>
                <a:t>PowerPoint</a:t>
              </a:r>
              <a:endParaRPr b="1" i="0" sz="3600" u="none" cap="none" strike="noStrike">
                <a:solidFill>
                  <a:srgbClr val="3F3F3F"/>
                </a:solidFill>
                <a:latin typeface="Poppins"/>
                <a:ea typeface="Poppins"/>
                <a:cs typeface="Poppins"/>
                <a:sym typeface="Poppins"/>
              </a:endParaRPr>
            </a:p>
            <a:p>
              <a:pPr indent="0" lvl="0" marL="0" marR="0" rtl="0" algn="l">
                <a:lnSpc>
                  <a:spcPct val="100000"/>
                </a:lnSpc>
                <a:spcBef>
                  <a:spcPts val="0"/>
                </a:spcBef>
                <a:spcAft>
                  <a:spcPts val="0"/>
                </a:spcAft>
                <a:buClr>
                  <a:srgbClr val="000000"/>
                </a:buClr>
                <a:buSzPts val="3600"/>
                <a:buFont typeface="Arial"/>
                <a:buNone/>
              </a:pPr>
              <a:r>
                <a:t/>
              </a:r>
              <a:endParaRPr b="1" i="0" sz="3600" u="none" cap="none" strike="noStrike">
                <a:solidFill>
                  <a:srgbClr val="3F3F3F"/>
                </a:solidFill>
                <a:latin typeface="Poppins"/>
                <a:ea typeface="Poppins"/>
                <a:cs typeface="Poppins"/>
                <a:sym typeface="Poppins"/>
              </a:endParaRPr>
            </a:p>
            <a:p>
              <a:pPr indent="0" lvl="0" marL="0" marR="0" rtl="0" algn="l">
                <a:lnSpc>
                  <a:spcPct val="100000"/>
                </a:lnSpc>
                <a:spcBef>
                  <a:spcPts val="0"/>
                </a:spcBef>
                <a:spcAft>
                  <a:spcPts val="0"/>
                </a:spcAft>
                <a:buClr>
                  <a:srgbClr val="000000"/>
                </a:buClr>
                <a:buSzPts val="3600"/>
                <a:buFont typeface="Arial"/>
                <a:buNone/>
              </a:pPr>
              <a:r>
                <a:t/>
              </a:r>
              <a:endParaRPr b="1" i="0" sz="3600" u="none" cap="none" strike="noStrike">
                <a:solidFill>
                  <a:srgbClr val="3F3F3F"/>
                </a:solidFill>
                <a:latin typeface="Poppins"/>
                <a:ea typeface="Poppins"/>
                <a:cs typeface="Poppins"/>
                <a:sym typeface="Poppins"/>
              </a:endParaRPr>
            </a:p>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rgbClr val="FFCB25"/>
                  </a:solidFill>
                  <a:latin typeface="Poppins"/>
                  <a:ea typeface="Poppins"/>
                  <a:cs typeface="Poppins"/>
                  <a:sym typeface="Poppins"/>
                </a:rPr>
                <a:t>NOT to be sold as is or modified!</a:t>
              </a:r>
              <a:endParaRPr b="1" i="0" sz="3000" u="none" cap="none" strike="noStrike">
                <a:solidFill>
                  <a:srgbClr val="FFCB25"/>
                </a:solidFill>
                <a:latin typeface="Poppins"/>
                <a:ea typeface="Poppins"/>
                <a:cs typeface="Poppins"/>
                <a:sym typeface="Poppins"/>
              </a:endParaRPr>
            </a:p>
            <a:p>
              <a:pPr indent="0" lvl="0" marL="0" marR="0" rtl="0" algn="l">
                <a:lnSpc>
                  <a:spcPct val="100000"/>
                </a:lnSpc>
                <a:spcBef>
                  <a:spcPts val="0"/>
                </a:spcBef>
                <a:spcAft>
                  <a:spcPts val="0"/>
                </a:spcAft>
                <a:buClr>
                  <a:srgbClr val="000000"/>
                </a:buClr>
                <a:buSzPts val="2700"/>
                <a:buFont typeface="Arial"/>
                <a:buNone/>
              </a:pPr>
              <a:r>
                <a:rPr b="0" i="0" lang="en" sz="2700" u="none" cap="none" strike="noStrike">
                  <a:solidFill>
                    <a:srgbClr val="3F3F3F"/>
                  </a:solidFill>
                  <a:latin typeface="Poppins"/>
                  <a:ea typeface="Poppins"/>
                  <a:cs typeface="Poppins"/>
                  <a:sym typeface="Poppins"/>
                </a:rPr>
                <a:t>Read </a:t>
              </a:r>
              <a:r>
                <a:rPr b="0" i="0" lang="en" sz="2700" u="sng" cap="none" strike="noStrike">
                  <a:solidFill>
                    <a:srgbClr val="3F3F3F"/>
                  </a:solidFill>
                  <a:latin typeface="Poppins"/>
                  <a:ea typeface="Poppins"/>
                  <a:cs typeface="Poppins"/>
                  <a:sym typeface="Poppins"/>
                  <a:hlinkClick r:id="rId4">
                    <a:extLst>
                      <a:ext uri="{A12FA001-AC4F-418D-AE19-62706E023703}">
                        <ahyp:hlinkClr val="tx"/>
                      </a:ext>
                    </a:extLst>
                  </a:hlinkClick>
                </a:rPr>
                <a:t>FAQ</a:t>
              </a:r>
              <a:r>
                <a:rPr b="1" i="0" lang="en" sz="4400" u="none" cap="none" strike="noStrike">
                  <a:solidFill>
                    <a:srgbClr val="FFCB25"/>
                  </a:solidFill>
                  <a:latin typeface="Poppins"/>
                  <a:ea typeface="Poppins"/>
                  <a:cs typeface="Poppins"/>
                  <a:sym typeface="Poppins"/>
                </a:rPr>
                <a:t> </a:t>
              </a:r>
              <a:r>
                <a:rPr b="0" i="0" lang="en" sz="2700" u="none" cap="none" strike="noStrike">
                  <a:solidFill>
                    <a:srgbClr val="3F3F3F"/>
                  </a:solidFill>
                  <a:latin typeface="Poppins"/>
                  <a:ea typeface="Poppins"/>
                  <a:cs typeface="Poppins"/>
                  <a:sym typeface="Poppins"/>
                </a:rPr>
                <a:t>on slidesmania.com</a:t>
              </a:r>
              <a:endParaRPr b="0" i="0" sz="2700" u="none" cap="none" strike="noStrike">
                <a:solidFill>
                  <a:srgbClr val="3F3F3F"/>
                </a:solidFill>
                <a:latin typeface="Poppins"/>
                <a:ea typeface="Poppins"/>
                <a:cs typeface="Poppins"/>
                <a:sym typeface="Poppins"/>
              </a:endParaRPr>
            </a:p>
          </p:txBody>
        </p:sp>
        <p:cxnSp>
          <p:nvCxnSpPr>
            <p:cNvPr id="220" name="Google Shape;220;p32"/>
            <p:cNvCxnSpPr/>
            <p:nvPr/>
          </p:nvCxnSpPr>
          <p:spPr>
            <a:xfrm>
              <a:off x="10423367" y="5688858"/>
              <a:ext cx="1495200" cy="12900"/>
            </a:xfrm>
            <a:prstGeom prst="straightConnector1">
              <a:avLst/>
            </a:prstGeom>
            <a:noFill/>
            <a:ln cap="flat" cmpd="sng" w="38100">
              <a:solidFill>
                <a:srgbClr val="FFCB25"/>
              </a:solidFill>
              <a:prstDash val="solid"/>
              <a:round/>
              <a:headEnd len="sm" w="sm" type="none"/>
              <a:tailEnd len="sm" w="sm" type="none"/>
            </a:ln>
          </p:spPr>
        </p:cxnSp>
        <p:pic>
          <p:nvPicPr>
            <p:cNvPr id="221" name="Google Shape;221;p32">
              <a:hlinkClick r:id="rId5"/>
            </p:cNvPr>
            <p:cNvPicPr preferRelativeResize="0"/>
            <p:nvPr/>
          </p:nvPicPr>
          <p:blipFill rotWithShape="1">
            <a:blip r:embed="rId6">
              <a:alphaModFix/>
            </a:blip>
            <a:srcRect b="0" l="0" r="0" t="0"/>
            <a:stretch/>
          </p:blipFill>
          <p:spPr>
            <a:xfrm>
              <a:off x="8982558" y="5912306"/>
              <a:ext cx="713232" cy="637863"/>
            </a:xfrm>
            <a:prstGeom prst="rect">
              <a:avLst/>
            </a:prstGeom>
            <a:noFill/>
            <a:ln>
              <a:noFill/>
            </a:ln>
          </p:spPr>
        </p:pic>
        <p:pic>
          <p:nvPicPr>
            <p:cNvPr id="222" name="Google Shape;222;p32">
              <a:hlinkClick r:id="rId7"/>
            </p:cNvPr>
            <p:cNvPicPr preferRelativeResize="0"/>
            <p:nvPr/>
          </p:nvPicPr>
          <p:blipFill rotWithShape="1">
            <a:blip r:embed="rId8">
              <a:alphaModFix/>
            </a:blip>
            <a:srcRect b="0" l="0" r="0" t="0"/>
            <a:stretch/>
          </p:blipFill>
          <p:spPr>
            <a:xfrm>
              <a:off x="9764428" y="5916798"/>
              <a:ext cx="708660" cy="628879"/>
            </a:xfrm>
            <a:prstGeom prst="rect">
              <a:avLst/>
            </a:prstGeom>
            <a:noFill/>
            <a:ln>
              <a:noFill/>
            </a:ln>
          </p:spPr>
        </p:pic>
        <p:pic>
          <p:nvPicPr>
            <p:cNvPr id="223" name="Google Shape;223;p32">
              <a:hlinkClick r:id="rId9"/>
            </p:cNvPr>
            <p:cNvPicPr preferRelativeResize="0"/>
            <p:nvPr/>
          </p:nvPicPr>
          <p:blipFill rotWithShape="1">
            <a:blip r:embed="rId10">
              <a:alphaModFix/>
            </a:blip>
            <a:srcRect b="0" l="0" r="0" t="0"/>
            <a:stretch/>
          </p:blipFill>
          <p:spPr>
            <a:xfrm>
              <a:off x="10541715" y="5905569"/>
              <a:ext cx="612648" cy="624387"/>
            </a:xfrm>
            <a:prstGeom prst="rect">
              <a:avLst/>
            </a:prstGeom>
            <a:noFill/>
            <a:ln>
              <a:noFill/>
            </a:ln>
          </p:spPr>
        </p:pic>
        <p:pic>
          <p:nvPicPr>
            <p:cNvPr id="224" name="Google Shape;224;p32">
              <a:hlinkClick r:id="rId11"/>
            </p:cNvPr>
            <p:cNvPicPr preferRelativeResize="0"/>
            <p:nvPr/>
          </p:nvPicPr>
          <p:blipFill rotWithShape="1">
            <a:blip r:embed="rId12">
              <a:alphaModFix/>
            </a:blip>
            <a:srcRect b="0" l="0" r="0" t="0"/>
            <a:stretch/>
          </p:blipFill>
          <p:spPr>
            <a:xfrm>
              <a:off x="11219049" y="5916799"/>
              <a:ext cx="699516" cy="601927"/>
            </a:xfrm>
            <a:prstGeom prst="rect">
              <a:avLst/>
            </a:prstGeom>
            <a:noFill/>
            <a:ln>
              <a:noFill/>
            </a:ln>
          </p:spPr>
        </p:pic>
        <p:sp>
          <p:nvSpPr>
            <p:cNvPr id="225" name="Google Shape;225;p32"/>
            <p:cNvSpPr txBox="1"/>
            <p:nvPr/>
          </p:nvSpPr>
          <p:spPr>
            <a:xfrm>
              <a:off x="7072500" y="4813375"/>
              <a:ext cx="4915500" cy="10011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2400"/>
                <a:buFont typeface="Arial"/>
                <a:buNone/>
              </a:pPr>
              <a:r>
                <a:rPr b="1" i="0" lang="en" sz="2400" u="none" cap="none" strike="noStrike">
                  <a:solidFill>
                    <a:srgbClr val="252525"/>
                  </a:solidFill>
                  <a:latin typeface="Homemade Apple"/>
                  <a:ea typeface="Homemade Apple"/>
                  <a:cs typeface="Homemade Apple"/>
                  <a:sym typeface="Homemade Apple"/>
                </a:rPr>
                <a:t>Sharing is caring!</a:t>
              </a:r>
              <a:endParaRPr b="1" i="0" sz="2400" u="none" cap="none" strike="noStrike">
                <a:solidFill>
                  <a:srgbClr val="252525"/>
                </a:solidFill>
                <a:latin typeface="Homemade Apple"/>
                <a:ea typeface="Homemade Apple"/>
                <a:cs typeface="Homemade Apple"/>
                <a:sym typeface="Homemade Apple"/>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CUSTOM_10">
    <p:spTree>
      <p:nvGrpSpPr>
        <p:cNvPr id="24" name="Shape 24"/>
        <p:cNvGrpSpPr/>
        <p:nvPr/>
      </p:nvGrpSpPr>
      <p:grpSpPr>
        <a:xfrm>
          <a:off x="0" y="0"/>
          <a:ext cx="0" cy="0"/>
          <a:chOff x="0" y="0"/>
          <a:chExt cx="0" cy="0"/>
        </a:xfrm>
      </p:grpSpPr>
      <p:pic>
        <p:nvPicPr>
          <p:cNvPr descr="A picture containing indoor, sitting, white, monitor&#10;&#10;Description automatically generated" id="25" name="Google Shape;25;p22"/>
          <p:cNvPicPr preferRelativeResize="0"/>
          <p:nvPr/>
        </p:nvPicPr>
        <p:blipFill rotWithShape="1">
          <a:blip r:embed="rId2">
            <a:alphaModFix/>
          </a:blip>
          <a:srcRect b="0" l="0" r="0" t="0"/>
          <a:stretch/>
        </p:blipFill>
        <p:spPr>
          <a:xfrm>
            <a:off x="770748" y="153596"/>
            <a:ext cx="10291050" cy="6619016"/>
          </a:xfrm>
          <a:prstGeom prst="rect">
            <a:avLst/>
          </a:prstGeom>
          <a:noFill/>
          <a:ln>
            <a:noFill/>
          </a:ln>
          <a:effectLst>
            <a:outerShdw blurRad="57150" rotWithShape="0" algn="bl" dir="5400000" dist="19050">
              <a:srgbClr val="000000">
                <a:alpha val="49803"/>
              </a:srgbClr>
            </a:outerShdw>
          </a:effectLst>
        </p:spPr>
      </p:pic>
      <p:sp>
        <p:nvSpPr>
          <p:cNvPr id="26" name="Google Shape;26;p22"/>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descr="A picture containing white, old, sitting, black&#10;&#10;Description automatically generated" id="27" name="Google Shape;27;p22"/>
          <p:cNvPicPr preferRelativeResize="0"/>
          <p:nvPr/>
        </p:nvPicPr>
        <p:blipFill rotWithShape="1">
          <a:blip r:embed="rId3">
            <a:alphaModFix/>
          </a:blip>
          <a:srcRect b="0" l="0" r="0" t="0"/>
          <a:stretch/>
        </p:blipFill>
        <p:spPr>
          <a:xfrm rot="-338079">
            <a:off x="994287" y="-133812"/>
            <a:ext cx="6340499" cy="8488247"/>
          </a:xfrm>
          <a:prstGeom prst="rect">
            <a:avLst/>
          </a:prstGeom>
          <a:noFill/>
          <a:ln>
            <a:noFill/>
          </a:ln>
          <a:effectLst>
            <a:outerShdw blurRad="50800" rotWithShape="0" algn="tl" dir="2700000" dist="38100">
              <a:srgbClr val="000000">
                <a:alpha val="40000"/>
              </a:srgbClr>
            </a:outerShdw>
          </a:effectLst>
        </p:spPr>
      </p:pic>
      <p:pic>
        <p:nvPicPr>
          <p:cNvPr descr="A picture containing mirror&#10;&#10;Description automatically generated" id="28" name="Google Shape;28;p22"/>
          <p:cNvPicPr preferRelativeResize="0"/>
          <p:nvPr/>
        </p:nvPicPr>
        <p:blipFill rotWithShape="1">
          <a:blip r:embed="rId4">
            <a:alphaModFix/>
          </a:blip>
          <a:srcRect b="0" l="0" r="0" t="0"/>
          <a:stretch/>
        </p:blipFill>
        <p:spPr>
          <a:xfrm rot="9916261">
            <a:off x="1267562" y="157464"/>
            <a:ext cx="258036" cy="1220206"/>
          </a:xfrm>
          <a:prstGeom prst="rect">
            <a:avLst/>
          </a:prstGeom>
          <a:noFill/>
          <a:ln>
            <a:noFill/>
          </a:ln>
          <a:effectLst>
            <a:outerShdw blurRad="50800" rotWithShape="0" algn="tr" dir="8100000" dist="38100">
              <a:srgbClr val="000000">
                <a:alpha val="40000"/>
              </a:srgbClr>
            </a:outerShdw>
          </a:effectLst>
        </p:spPr>
      </p:pic>
      <p:grpSp>
        <p:nvGrpSpPr>
          <p:cNvPr id="29" name="Google Shape;29;p22"/>
          <p:cNvGrpSpPr/>
          <p:nvPr/>
        </p:nvGrpSpPr>
        <p:grpSpPr>
          <a:xfrm rot="-8234340">
            <a:off x="7826116" y="1398526"/>
            <a:ext cx="1269169" cy="3845967"/>
            <a:chOff x="4929283" y="0"/>
            <a:chExt cx="2198193" cy="6661192"/>
          </a:xfrm>
        </p:grpSpPr>
        <p:sp>
          <p:nvSpPr>
            <p:cNvPr id="30" name="Google Shape;30;p22"/>
            <p:cNvSpPr/>
            <p:nvPr/>
          </p:nvSpPr>
          <p:spPr>
            <a:xfrm>
              <a:off x="4929283" y="0"/>
              <a:ext cx="2198193" cy="6661192"/>
            </a:xfrm>
            <a:custGeom>
              <a:rect b="b" l="l" r="r" t="t"/>
              <a:pathLst>
                <a:path extrusionOk="0" h="6661192" w="2198193">
                  <a:moveTo>
                    <a:pt x="153869" y="6497722"/>
                  </a:moveTo>
                  <a:cubicBezTo>
                    <a:pt x="142355" y="6497722"/>
                    <a:pt x="133021" y="6507056"/>
                    <a:pt x="133021" y="6518570"/>
                  </a:cubicBezTo>
                  <a:lnTo>
                    <a:pt x="133021" y="6601957"/>
                  </a:lnTo>
                  <a:cubicBezTo>
                    <a:pt x="133021" y="6613471"/>
                    <a:pt x="142355" y="6622805"/>
                    <a:pt x="153869" y="6622805"/>
                  </a:cubicBezTo>
                  <a:lnTo>
                    <a:pt x="292439" y="6622805"/>
                  </a:lnTo>
                  <a:cubicBezTo>
                    <a:pt x="303953" y="6622805"/>
                    <a:pt x="313287" y="6613471"/>
                    <a:pt x="313287" y="6601957"/>
                  </a:cubicBezTo>
                  <a:lnTo>
                    <a:pt x="313287" y="6518570"/>
                  </a:lnTo>
                  <a:cubicBezTo>
                    <a:pt x="313287" y="6507056"/>
                    <a:pt x="303953" y="6497722"/>
                    <a:pt x="292439" y="6497722"/>
                  </a:cubicBezTo>
                  <a:close/>
                  <a:moveTo>
                    <a:pt x="1886788" y="6492676"/>
                  </a:moveTo>
                  <a:cubicBezTo>
                    <a:pt x="1875274" y="6492676"/>
                    <a:pt x="1865940" y="6502010"/>
                    <a:pt x="1865940" y="6513524"/>
                  </a:cubicBezTo>
                  <a:lnTo>
                    <a:pt x="1865940" y="6596911"/>
                  </a:lnTo>
                  <a:cubicBezTo>
                    <a:pt x="1865940" y="6608425"/>
                    <a:pt x="1875274" y="6617759"/>
                    <a:pt x="1886788" y="6617759"/>
                  </a:cubicBezTo>
                  <a:lnTo>
                    <a:pt x="2025358" y="6617759"/>
                  </a:lnTo>
                  <a:cubicBezTo>
                    <a:pt x="2036872" y="6617759"/>
                    <a:pt x="2046206" y="6608425"/>
                    <a:pt x="2046206" y="6596911"/>
                  </a:cubicBezTo>
                  <a:lnTo>
                    <a:pt x="2046206" y="6513524"/>
                  </a:lnTo>
                  <a:cubicBezTo>
                    <a:pt x="2046206" y="6502010"/>
                    <a:pt x="2036872" y="6492676"/>
                    <a:pt x="2025358" y="6492676"/>
                  </a:cubicBezTo>
                  <a:close/>
                  <a:moveTo>
                    <a:pt x="153869" y="6199531"/>
                  </a:moveTo>
                  <a:cubicBezTo>
                    <a:pt x="142355" y="6199531"/>
                    <a:pt x="133021" y="6208865"/>
                    <a:pt x="133021" y="6220379"/>
                  </a:cubicBezTo>
                  <a:lnTo>
                    <a:pt x="133021" y="6303766"/>
                  </a:lnTo>
                  <a:cubicBezTo>
                    <a:pt x="133021" y="6315280"/>
                    <a:pt x="142355" y="6324614"/>
                    <a:pt x="153869" y="6324614"/>
                  </a:cubicBezTo>
                  <a:lnTo>
                    <a:pt x="292439" y="6324614"/>
                  </a:lnTo>
                  <a:cubicBezTo>
                    <a:pt x="303953" y="6324614"/>
                    <a:pt x="313287" y="6315280"/>
                    <a:pt x="313287" y="6303766"/>
                  </a:cubicBezTo>
                  <a:lnTo>
                    <a:pt x="313287" y="6220379"/>
                  </a:lnTo>
                  <a:cubicBezTo>
                    <a:pt x="313287" y="6208865"/>
                    <a:pt x="303953" y="6199531"/>
                    <a:pt x="292439" y="6199531"/>
                  </a:cubicBezTo>
                  <a:close/>
                  <a:moveTo>
                    <a:pt x="1886788" y="6194485"/>
                  </a:moveTo>
                  <a:cubicBezTo>
                    <a:pt x="1875274" y="6194485"/>
                    <a:pt x="1865940" y="6203819"/>
                    <a:pt x="1865940" y="6215333"/>
                  </a:cubicBezTo>
                  <a:lnTo>
                    <a:pt x="1865940" y="6298720"/>
                  </a:lnTo>
                  <a:cubicBezTo>
                    <a:pt x="1865940" y="6310234"/>
                    <a:pt x="1875274" y="6319568"/>
                    <a:pt x="1886788" y="6319568"/>
                  </a:cubicBezTo>
                  <a:lnTo>
                    <a:pt x="2025358" y="6319568"/>
                  </a:lnTo>
                  <a:cubicBezTo>
                    <a:pt x="2036872" y="6319568"/>
                    <a:pt x="2046206" y="6310234"/>
                    <a:pt x="2046206" y="6298720"/>
                  </a:cubicBezTo>
                  <a:lnTo>
                    <a:pt x="2046206" y="6215333"/>
                  </a:lnTo>
                  <a:cubicBezTo>
                    <a:pt x="2046206" y="6203819"/>
                    <a:pt x="2036872" y="6194485"/>
                    <a:pt x="2025358" y="6194485"/>
                  </a:cubicBezTo>
                  <a:close/>
                  <a:moveTo>
                    <a:pt x="153869" y="5901337"/>
                  </a:moveTo>
                  <a:cubicBezTo>
                    <a:pt x="142355" y="5901337"/>
                    <a:pt x="133021" y="5910671"/>
                    <a:pt x="133021" y="5922185"/>
                  </a:cubicBezTo>
                  <a:lnTo>
                    <a:pt x="133021" y="6005572"/>
                  </a:lnTo>
                  <a:cubicBezTo>
                    <a:pt x="133021" y="6017086"/>
                    <a:pt x="142355" y="6026420"/>
                    <a:pt x="153869" y="6026420"/>
                  </a:cubicBezTo>
                  <a:lnTo>
                    <a:pt x="292439" y="6026420"/>
                  </a:lnTo>
                  <a:cubicBezTo>
                    <a:pt x="303953" y="6026420"/>
                    <a:pt x="313287" y="6017086"/>
                    <a:pt x="313287" y="6005572"/>
                  </a:cubicBezTo>
                  <a:lnTo>
                    <a:pt x="313287" y="5922185"/>
                  </a:lnTo>
                  <a:cubicBezTo>
                    <a:pt x="313287" y="5910671"/>
                    <a:pt x="303953" y="5901337"/>
                    <a:pt x="292439" y="5901337"/>
                  </a:cubicBezTo>
                  <a:close/>
                  <a:moveTo>
                    <a:pt x="1886788" y="5896291"/>
                  </a:moveTo>
                  <a:cubicBezTo>
                    <a:pt x="1875274" y="5896291"/>
                    <a:pt x="1865940" y="5905625"/>
                    <a:pt x="1865940" y="5917139"/>
                  </a:cubicBezTo>
                  <a:lnTo>
                    <a:pt x="1865940" y="6000526"/>
                  </a:lnTo>
                  <a:cubicBezTo>
                    <a:pt x="1865940" y="6012040"/>
                    <a:pt x="1875274" y="6021374"/>
                    <a:pt x="1886788" y="6021374"/>
                  </a:cubicBezTo>
                  <a:lnTo>
                    <a:pt x="2025358" y="6021374"/>
                  </a:lnTo>
                  <a:cubicBezTo>
                    <a:pt x="2036872" y="6021374"/>
                    <a:pt x="2046206" y="6012040"/>
                    <a:pt x="2046206" y="6000526"/>
                  </a:cubicBezTo>
                  <a:lnTo>
                    <a:pt x="2046206" y="5917139"/>
                  </a:lnTo>
                  <a:cubicBezTo>
                    <a:pt x="2046206" y="5905625"/>
                    <a:pt x="2036872" y="5896291"/>
                    <a:pt x="2025358" y="5896291"/>
                  </a:cubicBezTo>
                  <a:close/>
                  <a:moveTo>
                    <a:pt x="153869" y="5603143"/>
                  </a:moveTo>
                  <a:cubicBezTo>
                    <a:pt x="142355" y="5603143"/>
                    <a:pt x="133021" y="5612477"/>
                    <a:pt x="133021" y="5623991"/>
                  </a:cubicBezTo>
                  <a:lnTo>
                    <a:pt x="133021" y="5707378"/>
                  </a:lnTo>
                  <a:cubicBezTo>
                    <a:pt x="133021" y="5718892"/>
                    <a:pt x="142355" y="5728226"/>
                    <a:pt x="153869" y="5728226"/>
                  </a:cubicBezTo>
                  <a:lnTo>
                    <a:pt x="292439" y="5728226"/>
                  </a:lnTo>
                  <a:cubicBezTo>
                    <a:pt x="303953" y="5728226"/>
                    <a:pt x="313287" y="5718892"/>
                    <a:pt x="313287" y="5707378"/>
                  </a:cubicBezTo>
                  <a:lnTo>
                    <a:pt x="313287" y="5623991"/>
                  </a:lnTo>
                  <a:cubicBezTo>
                    <a:pt x="313287" y="5612477"/>
                    <a:pt x="303953" y="5603143"/>
                    <a:pt x="292439" y="5603143"/>
                  </a:cubicBezTo>
                  <a:close/>
                  <a:moveTo>
                    <a:pt x="1886788" y="5598097"/>
                  </a:moveTo>
                  <a:cubicBezTo>
                    <a:pt x="1875274" y="5598097"/>
                    <a:pt x="1865940" y="5607431"/>
                    <a:pt x="1865940" y="5618945"/>
                  </a:cubicBezTo>
                  <a:lnTo>
                    <a:pt x="1865940" y="5702332"/>
                  </a:lnTo>
                  <a:cubicBezTo>
                    <a:pt x="1865940" y="5713846"/>
                    <a:pt x="1875274" y="5723180"/>
                    <a:pt x="1886788" y="5723180"/>
                  </a:cubicBezTo>
                  <a:lnTo>
                    <a:pt x="2025358" y="5723180"/>
                  </a:lnTo>
                  <a:cubicBezTo>
                    <a:pt x="2036872" y="5723180"/>
                    <a:pt x="2046206" y="5713846"/>
                    <a:pt x="2046206" y="5702332"/>
                  </a:cubicBezTo>
                  <a:lnTo>
                    <a:pt x="2046206" y="5618945"/>
                  </a:lnTo>
                  <a:cubicBezTo>
                    <a:pt x="2046206" y="5607431"/>
                    <a:pt x="2036872" y="5598097"/>
                    <a:pt x="2025358" y="5598097"/>
                  </a:cubicBezTo>
                  <a:close/>
                  <a:moveTo>
                    <a:pt x="153869" y="5304949"/>
                  </a:moveTo>
                  <a:cubicBezTo>
                    <a:pt x="142355" y="5304949"/>
                    <a:pt x="133021" y="5314283"/>
                    <a:pt x="133021" y="5325797"/>
                  </a:cubicBezTo>
                  <a:lnTo>
                    <a:pt x="133021" y="5409184"/>
                  </a:lnTo>
                  <a:cubicBezTo>
                    <a:pt x="133021" y="5420698"/>
                    <a:pt x="142355" y="5430032"/>
                    <a:pt x="153869" y="5430032"/>
                  </a:cubicBezTo>
                  <a:lnTo>
                    <a:pt x="292439" y="5430032"/>
                  </a:lnTo>
                  <a:cubicBezTo>
                    <a:pt x="303953" y="5430032"/>
                    <a:pt x="313287" y="5420698"/>
                    <a:pt x="313287" y="5409184"/>
                  </a:cubicBezTo>
                  <a:lnTo>
                    <a:pt x="313287" y="5325797"/>
                  </a:lnTo>
                  <a:cubicBezTo>
                    <a:pt x="313287" y="5314283"/>
                    <a:pt x="303953" y="5304949"/>
                    <a:pt x="292439" y="5304949"/>
                  </a:cubicBezTo>
                  <a:close/>
                  <a:moveTo>
                    <a:pt x="1886788" y="5299903"/>
                  </a:moveTo>
                  <a:cubicBezTo>
                    <a:pt x="1875274" y="5299903"/>
                    <a:pt x="1865940" y="5309237"/>
                    <a:pt x="1865940" y="5320751"/>
                  </a:cubicBezTo>
                  <a:lnTo>
                    <a:pt x="1865940" y="5404138"/>
                  </a:lnTo>
                  <a:cubicBezTo>
                    <a:pt x="1865940" y="5415652"/>
                    <a:pt x="1875274" y="5424986"/>
                    <a:pt x="1886788" y="5424986"/>
                  </a:cubicBezTo>
                  <a:lnTo>
                    <a:pt x="2025358" y="5424986"/>
                  </a:lnTo>
                  <a:cubicBezTo>
                    <a:pt x="2036872" y="5424986"/>
                    <a:pt x="2046206" y="5415652"/>
                    <a:pt x="2046206" y="5404138"/>
                  </a:cubicBezTo>
                  <a:lnTo>
                    <a:pt x="2046206" y="5320751"/>
                  </a:lnTo>
                  <a:cubicBezTo>
                    <a:pt x="2046206" y="5309237"/>
                    <a:pt x="2036872" y="5299903"/>
                    <a:pt x="2025358" y="5299903"/>
                  </a:cubicBezTo>
                  <a:close/>
                  <a:moveTo>
                    <a:pt x="153869" y="5006755"/>
                  </a:moveTo>
                  <a:cubicBezTo>
                    <a:pt x="142355" y="5006755"/>
                    <a:pt x="133021" y="5016089"/>
                    <a:pt x="133021" y="5027603"/>
                  </a:cubicBezTo>
                  <a:lnTo>
                    <a:pt x="133021" y="5110990"/>
                  </a:lnTo>
                  <a:cubicBezTo>
                    <a:pt x="133021" y="5122504"/>
                    <a:pt x="142355" y="5131838"/>
                    <a:pt x="153869" y="5131838"/>
                  </a:cubicBezTo>
                  <a:lnTo>
                    <a:pt x="292439" y="5131838"/>
                  </a:lnTo>
                  <a:cubicBezTo>
                    <a:pt x="303953" y="5131838"/>
                    <a:pt x="313287" y="5122504"/>
                    <a:pt x="313287" y="5110990"/>
                  </a:cubicBezTo>
                  <a:lnTo>
                    <a:pt x="313287" y="5027603"/>
                  </a:lnTo>
                  <a:cubicBezTo>
                    <a:pt x="313287" y="5016089"/>
                    <a:pt x="303953" y="5006755"/>
                    <a:pt x="292439" y="5006755"/>
                  </a:cubicBezTo>
                  <a:close/>
                  <a:moveTo>
                    <a:pt x="1886788" y="5001709"/>
                  </a:moveTo>
                  <a:cubicBezTo>
                    <a:pt x="1875274" y="5001709"/>
                    <a:pt x="1865940" y="5011043"/>
                    <a:pt x="1865940" y="5022557"/>
                  </a:cubicBezTo>
                  <a:lnTo>
                    <a:pt x="1865940" y="5105944"/>
                  </a:lnTo>
                  <a:cubicBezTo>
                    <a:pt x="1865940" y="5117458"/>
                    <a:pt x="1875274" y="5126792"/>
                    <a:pt x="1886788" y="5126792"/>
                  </a:cubicBezTo>
                  <a:lnTo>
                    <a:pt x="2025358" y="5126792"/>
                  </a:lnTo>
                  <a:cubicBezTo>
                    <a:pt x="2036872" y="5126792"/>
                    <a:pt x="2046206" y="5117458"/>
                    <a:pt x="2046206" y="5105944"/>
                  </a:cubicBezTo>
                  <a:lnTo>
                    <a:pt x="2046206" y="5022557"/>
                  </a:lnTo>
                  <a:cubicBezTo>
                    <a:pt x="2046206" y="5011043"/>
                    <a:pt x="2036872" y="5001709"/>
                    <a:pt x="2025358" y="5001709"/>
                  </a:cubicBezTo>
                  <a:close/>
                  <a:moveTo>
                    <a:pt x="153869" y="4708561"/>
                  </a:moveTo>
                  <a:cubicBezTo>
                    <a:pt x="142355" y="4708561"/>
                    <a:pt x="133021" y="4717895"/>
                    <a:pt x="133021" y="4729409"/>
                  </a:cubicBezTo>
                  <a:lnTo>
                    <a:pt x="133021" y="4812796"/>
                  </a:lnTo>
                  <a:cubicBezTo>
                    <a:pt x="133021" y="4824310"/>
                    <a:pt x="142355" y="4833644"/>
                    <a:pt x="153869" y="4833644"/>
                  </a:cubicBezTo>
                  <a:lnTo>
                    <a:pt x="292439" y="4833644"/>
                  </a:lnTo>
                  <a:cubicBezTo>
                    <a:pt x="303953" y="4833644"/>
                    <a:pt x="313287" y="4824310"/>
                    <a:pt x="313287" y="4812796"/>
                  </a:cubicBezTo>
                  <a:lnTo>
                    <a:pt x="313287" y="4729409"/>
                  </a:lnTo>
                  <a:cubicBezTo>
                    <a:pt x="313287" y="4717895"/>
                    <a:pt x="303953" y="4708561"/>
                    <a:pt x="292439" y="4708561"/>
                  </a:cubicBezTo>
                  <a:close/>
                  <a:moveTo>
                    <a:pt x="1886788" y="4703515"/>
                  </a:moveTo>
                  <a:cubicBezTo>
                    <a:pt x="1875274" y="4703515"/>
                    <a:pt x="1865940" y="4712849"/>
                    <a:pt x="1865940" y="4724363"/>
                  </a:cubicBezTo>
                  <a:lnTo>
                    <a:pt x="1865940" y="4807750"/>
                  </a:lnTo>
                  <a:cubicBezTo>
                    <a:pt x="1865940" y="4819264"/>
                    <a:pt x="1875274" y="4828598"/>
                    <a:pt x="1886788" y="4828598"/>
                  </a:cubicBezTo>
                  <a:lnTo>
                    <a:pt x="2025358" y="4828598"/>
                  </a:lnTo>
                  <a:cubicBezTo>
                    <a:pt x="2036872" y="4828598"/>
                    <a:pt x="2046206" y="4819264"/>
                    <a:pt x="2046206" y="4807750"/>
                  </a:cubicBezTo>
                  <a:lnTo>
                    <a:pt x="2046206" y="4724363"/>
                  </a:lnTo>
                  <a:cubicBezTo>
                    <a:pt x="2046206" y="4712849"/>
                    <a:pt x="2036872" y="4703515"/>
                    <a:pt x="2025358" y="4703515"/>
                  </a:cubicBezTo>
                  <a:close/>
                  <a:moveTo>
                    <a:pt x="153869" y="4410367"/>
                  </a:moveTo>
                  <a:cubicBezTo>
                    <a:pt x="142355" y="4410367"/>
                    <a:pt x="133021" y="4419701"/>
                    <a:pt x="133021" y="4431215"/>
                  </a:cubicBezTo>
                  <a:lnTo>
                    <a:pt x="133021" y="4514602"/>
                  </a:lnTo>
                  <a:cubicBezTo>
                    <a:pt x="133021" y="4526116"/>
                    <a:pt x="142355" y="4535450"/>
                    <a:pt x="153869" y="4535450"/>
                  </a:cubicBezTo>
                  <a:lnTo>
                    <a:pt x="292439" y="4535450"/>
                  </a:lnTo>
                  <a:cubicBezTo>
                    <a:pt x="303953" y="4535450"/>
                    <a:pt x="313287" y="4526116"/>
                    <a:pt x="313287" y="4514602"/>
                  </a:cubicBezTo>
                  <a:lnTo>
                    <a:pt x="313287" y="4431215"/>
                  </a:lnTo>
                  <a:cubicBezTo>
                    <a:pt x="313287" y="4419701"/>
                    <a:pt x="303953" y="4410367"/>
                    <a:pt x="292439" y="4410367"/>
                  </a:cubicBezTo>
                  <a:close/>
                  <a:moveTo>
                    <a:pt x="1886788" y="4405321"/>
                  </a:moveTo>
                  <a:cubicBezTo>
                    <a:pt x="1875274" y="4405321"/>
                    <a:pt x="1865940" y="4414655"/>
                    <a:pt x="1865940" y="4426169"/>
                  </a:cubicBezTo>
                  <a:lnTo>
                    <a:pt x="1865940" y="4509556"/>
                  </a:lnTo>
                  <a:cubicBezTo>
                    <a:pt x="1865940" y="4521070"/>
                    <a:pt x="1875274" y="4530404"/>
                    <a:pt x="1886788" y="4530404"/>
                  </a:cubicBezTo>
                  <a:lnTo>
                    <a:pt x="2025358" y="4530404"/>
                  </a:lnTo>
                  <a:cubicBezTo>
                    <a:pt x="2036872" y="4530404"/>
                    <a:pt x="2046206" y="4521070"/>
                    <a:pt x="2046206" y="4509556"/>
                  </a:cubicBezTo>
                  <a:lnTo>
                    <a:pt x="2046206" y="4426169"/>
                  </a:lnTo>
                  <a:cubicBezTo>
                    <a:pt x="2046206" y="4414655"/>
                    <a:pt x="2036872" y="4405321"/>
                    <a:pt x="2025358" y="4405321"/>
                  </a:cubicBezTo>
                  <a:close/>
                  <a:moveTo>
                    <a:pt x="153869" y="4112173"/>
                  </a:moveTo>
                  <a:cubicBezTo>
                    <a:pt x="142355" y="4112173"/>
                    <a:pt x="133021" y="4121507"/>
                    <a:pt x="133021" y="4133021"/>
                  </a:cubicBezTo>
                  <a:lnTo>
                    <a:pt x="133021" y="4216408"/>
                  </a:lnTo>
                  <a:cubicBezTo>
                    <a:pt x="133021" y="4227922"/>
                    <a:pt x="142355" y="4237256"/>
                    <a:pt x="153869" y="4237256"/>
                  </a:cubicBezTo>
                  <a:lnTo>
                    <a:pt x="292439" y="4237256"/>
                  </a:lnTo>
                  <a:cubicBezTo>
                    <a:pt x="303953" y="4237256"/>
                    <a:pt x="313287" y="4227922"/>
                    <a:pt x="313287" y="4216408"/>
                  </a:cubicBezTo>
                  <a:lnTo>
                    <a:pt x="313287" y="4133021"/>
                  </a:lnTo>
                  <a:cubicBezTo>
                    <a:pt x="313287" y="4121507"/>
                    <a:pt x="303953" y="4112173"/>
                    <a:pt x="292439" y="4112173"/>
                  </a:cubicBezTo>
                  <a:close/>
                  <a:moveTo>
                    <a:pt x="1886788" y="4107127"/>
                  </a:moveTo>
                  <a:cubicBezTo>
                    <a:pt x="1875274" y="4107127"/>
                    <a:pt x="1865940" y="4116461"/>
                    <a:pt x="1865940" y="4127975"/>
                  </a:cubicBezTo>
                  <a:lnTo>
                    <a:pt x="1865940" y="4211362"/>
                  </a:lnTo>
                  <a:cubicBezTo>
                    <a:pt x="1865940" y="4222876"/>
                    <a:pt x="1875274" y="4232210"/>
                    <a:pt x="1886788" y="4232210"/>
                  </a:cubicBezTo>
                  <a:lnTo>
                    <a:pt x="2025358" y="4232210"/>
                  </a:lnTo>
                  <a:cubicBezTo>
                    <a:pt x="2036872" y="4232210"/>
                    <a:pt x="2046206" y="4222876"/>
                    <a:pt x="2046206" y="4211362"/>
                  </a:cubicBezTo>
                  <a:lnTo>
                    <a:pt x="2046206" y="4127975"/>
                  </a:lnTo>
                  <a:cubicBezTo>
                    <a:pt x="2046206" y="4116461"/>
                    <a:pt x="2036872" y="4107127"/>
                    <a:pt x="2025358" y="4107127"/>
                  </a:cubicBezTo>
                  <a:close/>
                  <a:moveTo>
                    <a:pt x="153869" y="3813979"/>
                  </a:moveTo>
                  <a:cubicBezTo>
                    <a:pt x="142355" y="3813979"/>
                    <a:pt x="133021" y="3823313"/>
                    <a:pt x="133021" y="3834827"/>
                  </a:cubicBezTo>
                  <a:lnTo>
                    <a:pt x="133021" y="3918214"/>
                  </a:lnTo>
                  <a:cubicBezTo>
                    <a:pt x="133021" y="3929728"/>
                    <a:pt x="142355" y="3939062"/>
                    <a:pt x="153869" y="3939062"/>
                  </a:cubicBezTo>
                  <a:lnTo>
                    <a:pt x="292439" y="3939062"/>
                  </a:lnTo>
                  <a:cubicBezTo>
                    <a:pt x="303953" y="3939062"/>
                    <a:pt x="313287" y="3929728"/>
                    <a:pt x="313287" y="3918214"/>
                  </a:cubicBezTo>
                  <a:lnTo>
                    <a:pt x="313287" y="3834827"/>
                  </a:lnTo>
                  <a:cubicBezTo>
                    <a:pt x="313287" y="3823313"/>
                    <a:pt x="303953" y="3813979"/>
                    <a:pt x="292439" y="3813979"/>
                  </a:cubicBezTo>
                  <a:close/>
                  <a:moveTo>
                    <a:pt x="1886788" y="3808933"/>
                  </a:moveTo>
                  <a:cubicBezTo>
                    <a:pt x="1875274" y="3808933"/>
                    <a:pt x="1865940" y="3818267"/>
                    <a:pt x="1865940" y="3829781"/>
                  </a:cubicBezTo>
                  <a:lnTo>
                    <a:pt x="1865940" y="3913168"/>
                  </a:lnTo>
                  <a:cubicBezTo>
                    <a:pt x="1865940" y="3924682"/>
                    <a:pt x="1875274" y="3934016"/>
                    <a:pt x="1886788" y="3934016"/>
                  </a:cubicBezTo>
                  <a:lnTo>
                    <a:pt x="2025358" y="3934016"/>
                  </a:lnTo>
                  <a:cubicBezTo>
                    <a:pt x="2036872" y="3934016"/>
                    <a:pt x="2046206" y="3924682"/>
                    <a:pt x="2046206" y="3913168"/>
                  </a:cubicBezTo>
                  <a:lnTo>
                    <a:pt x="2046206" y="3829781"/>
                  </a:lnTo>
                  <a:cubicBezTo>
                    <a:pt x="2046206" y="3818267"/>
                    <a:pt x="2036872" y="3808933"/>
                    <a:pt x="2025358" y="3808933"/>
                  </a:cubicBezTo>
                  <a:close/>
                  <a:moveTo>
                    <a:pt x="153869" y="3515785"/>
                  </a:moveTo>
                  <a:cubicBezTo>
                    <a:pt x="142355" y="3515785"/>
                    <a:pt x="133021" y="3525119"/>
                    <a:pt x="133021" y="3536633"/>
                  </a:cubicBezTo>
                  <a:lnTo>
                    <a:pt x="133021" y="3620020"/>
                  </a:lnTo>
                  <a:cubicBezTo>
                    <a:pt x="133021" y="3631534"/>
                    <a:pt x="142355" y="3640868"/>
                    <a:pt x="153869" y="3640868"/>
                  </a:cubicBezTo>
                  <a:lnTo>
                    <a:pt x="292439" y="3640868"/>
                  </a:lnTo>
                  <a:cubicBezTo>
                    <a:pt x="303953" y="3640868"/>
                    <a:pt x="313287" y="3631534"/>
                    <a:pt x="313287" y="3620020"/>
                  </a:cubicBezTo>
                  <a:lnTo>
                    <a:pt x="313287" y="3536633"/>
                  </a:lnTo>
                  <a:cubicBezTo>
                    <a:pt x="313287" y="3525119"/>
                    <a:pt x="303953" y="3515785"/>
                    <a:pt x="292439" y="3515785"/>
                  </a:cubicBezTo>
                  <a:close/>
                  <a:moveTo>
                    <a:pt x="1886788" y="3510739"/>
                  </a:moveTo>
                  <a:cubicBezTo>
                    <a:pt x="1875274" y="3510739"/>
                    <a:pt x="1865940" y="3520073"/>
                    <a:pt x="1865940" y="3531587"/>
                  </a:cubicBezTo>
                  <a:lnTo>
                    <a:pt x="1865940" y="3614974"/>
                  </a:lnTo>
                  <a:cubicBezTo>
                    <a:pt x="1865940" y="3626488"/>
                    <a:pt x="1875274" y="3635822"/>
                    <a:pt x="1886788" y="3635822"/>
                  </a:cubicBezTo>
                  <a:lnTo>
                    <a:pt x="2025358" y="3635822"/>
                  </a:lnTo>
                  <a:cubicBezTo>
                    <a:pt x="2036872" y="3635822"/>
                    <a:pt x="2046206" y="3626488"/>
                    <a:pt x="2046206" y="3614974"/>
                  </a:cubicBezTo>
                  <a:lnTo>
                    <a:pt x="2046206" y="3531587"/>
                  </a:lnTo>
                  <a:cubicBezTo>
                    <a:pt x="2046206" y="3520073"/>
                    <a:pt x="2036872" y="3510739"/>
                    <a:pt x="2025358" y="3510739"/>
                  </a:cubicBezTo>
                  <a:close/>
                  <a:moveTo>
                    <a:pt x="153869" y="3217591"/>
                  </a:moveTo>
                  <a:cubicBezTo>
                    <a:pt x="142355" y="3217591"/>
                    <a:pt x="133021" y="3226926"/>
                    <a:pt x="133021" y="3238439"/>
                  </a:cubicBezTo>
                  <a:lnTo>
                    <a:pt x="133021" y="3321826"/>
                  </a:lnTo>
                  <a:cubicBezTo>
                    <a:pt x="133021" y="3333340"/>
                    <a:pt x="142355" y="3342674"/>
                    <a:pt x="153869" y="3342674"/>
                  </a:cubicBezTo>
                  <a:lnTo>
                    <a:pt x="292439" y="3342674"/>
                  </a:lnTo>
                  <a:cubicBezTo>
                    <a:pt x="303953" y="3342674"/>
                    <a:pt x="313287" y="3333340"/>
                    <a:pt x="313287" y="3321826"/>
                  </a:cubicBezTo>
                  <a:lnTo>
                    <a:pt x="313287" y="3238439"/>
                  </a:lnTo>
                  <a:cubicBezTo>
                    <a:pt x="313287" y="3226926"/>
                    <a:pt x="303953" y="3217591"/>
                    <a:pt x="292439" y="3217591"/>
                  </a:cubicBezTo>
                  <a:close/>
                  <a:moveTo>
                    <a:pt x="1886788" y="3212549"/>
                  </a:moveTo>
                  <a:cubicBezTo>
                    <a:pt x="1875274" y="3212549"/>
                    <a:pt x="1865940" y="3221881"/>
                    <a:pt x="1865940" y="3233398"/>
                  </a:cubicBezTo>
                  <a:lnTo>
                    <a:pt x="1865940" y="3316780"/>
                  </a:lnTo>
                  <a:cubicBezTo>
                    <a:pt x="1865940" y="3328294"/>
                    <a:pt x="1875274" y="3337628"/>
                    <a:pt x="1886788" y="3337628"/>
                  </a:cubicBezTo>
                  <a:lnTo>
                    <a:pt x="2025358" y="3337628"/>
                  </a:lnTo>
                  <a:cubicBezTo>
                    <a:pt x="2036872" y="3337628"/>
                    <a:pt x="2046206" y="3328294"/>
                    <a:pt x="2046206" y="3316780"/>
                  </a:cubicBezTo>
                  <a:lnTo>
                    <a:pt x="2046206" y="3233398"/>
                  </a:lnTo>
                  <a:cubicBezTo>
                    <a:pt x="2046206" y="3221881"/>
                    <a:pt x="2036872" y="3212549"/>
                    <a:pt x="2025358" y="3212549"/>
                  </a:cubicBezTo>
                  <a:close/>
                  <a:moveTo>
                    <a:pt x="153869" y="2919399"/>
                  </a:moveTo>
                  <a:cubicBezTo>
                    <a:pt x="142355" y="2919399"/>
                    <a:pt x="133021" y="2928732"/>
                    <a:pt x="133021" y="2940246"/>
                  </a:cubicBezTo>
                  <a:lnTo>
                    <a:pt x="133021" y="3023634"/>
                  </a:lnTo>
                  <a:cubicBezTo>
                    <a:pt x="133021" y="3035148"/>
                    <a:pt x="142355" y="3044482"/>
                    <a:pt x="153869" y="3044482"/>
                  </a:cubicBezTo>
                  <a:lnTo>
                    <a:pt x="292439" y="3044482"/>
                  </a:lnTo>
                  <a:cubicBezTo>
                    <a:pt x="303953" y="3044482"/>
                    <a:pt x="313287" y="3035148"/>
                    <a:pt x="313287" y="3023634"/>
                  </a:cubicBezTo>
                  <a:lnTo>
                    <a:pt x="313287" y="2940246"/>
                  </a:lnTo>
                  <a:cubicBezTo>
                    <a:pt x="313287" y="2928732"/>
                    <a:pt x="303953" y="2919399"/>
                    <a:pt x="292439" y="2919399"/>
                  </a:cubicBezTo>
                  <a:close/>
                  <a:moveTo>
                    <a:pt x="1886788" y="2914353"/>
                  </a:moveTo>
                  <a:cubicBezTo>
                    <a:pt x="1875274" y="2914353"/>
                    <a:pt x="1865940" y="2923688"/>
                    <a:pt x="1865940" y="2935202"/>
                  </a:cubicBezTo>
                  <a:lnTo>
                    <a:pt x="1865940" y="3018589"/>
                  </a:lnTo>
                  <a:cubicBezTo>
                    <a:pt x="1865940" y="3030102"/>
                    <a:pt x="1875274" y="3039436"/>
                    <a:pt x="1886788" y="3039436"/>
                  </a:cubicBezTo>
                  <a:lnTo>
                    <a:pt x="2025358" y="3039436"/>
                  </a:lnTo>
                  <a:cubicBezTo>
                    <a:pt x="2036872" y="3039436"/>
                    <a:pt x="2046206" y="3030102"/>
                    <a:pt x="2046206" y="3018589"/>
                  </a:cubicBezTo>
                  <a:lnTo>
                    <a:pt x="2046206" y="2935202"/>
                  </a:lnTo>
                  <a:cubicBezTo>
                    <a:pt x="2046206" y="2923688"/>
                    <a:pt x="2036872" y="2914353"/>
                    <a:pt x="2025358" y="2914353"/>
                  </a:cubicBezTo>
                  <a:close/>
                  <a:moveTo>
                    <a:pt x="153869" y="2621205"/>
                  </a:moveTo>
                  <a:cubicBezTo>
                    <a:pt x="142355" y="2621205"/>
                    <a:pt x="133021" y="2630539"/>
                    <a:pt x="133021" y="2642053"/>
                  </a:cubicBezTo>
                  <a:lnTo>
                    <a:pt x="133021" y="2725440"/>
                  </a:lnTo>
                  <a:cubicBezTo>
                    <a:pt x="133021" y="2736953"/>
                    <a:pt x="142355" y="2746287"/>
                    <a:pt x="153869" y="2746287"/>
                  </a:cubicBezTo>
                  <a:lnTo>
                    <a:pt x="292439" y="2746287"/>
                  </a:lnTo>
                  <a:cubicBezTo>
                    <a:pt x="303953" y="2746287"/>
                    <a:pt x="313287" y="2736953"/>
                    <a:pt x="313287" y="2725440"/>
                  </a:cubicBezTo>
                  <a:lnTo>
                    <a:pt x="313287" y="2642053"/>
                  </a:lnTo>
                  <a:cubicBezTo>
                    <a:pt x="313287" y="2630539"/>
                    <a:pt x="303953" y="2621205"/>
                    <a:pt x="292439" y="2621205"/>
                  </a:cubicBezTo>
                  <a:close/>
                  <a:moveTo>
                    <a:pt x="1886788" y="2616159"/>
                  </a:moveTo>
                  <a:cubicBezTo>
                    <a:pt x="1875274" y="2616159"/>
                    <a:pt x="1865940" y="2625494"/>
                    <a:pt x="1865940" y="2637008"/>
                  </a:cubicBezTo>
                  <a:lnTo>
                    <a:pt x="1865940" y="2720395"/>
                  </a:lnTo>
                  <a:cubicBezTo>
                    <a:pt x="1865940" y="2731909"/>
                    <a:pt x="1875274" y="2741243"/>
                    <a:pt x="1886788" y="2741243"/>
                  </a:cubicBezTo>
                  <a:lnTo>
                    <a:pt x="2025358" y="2741243"/>
                  </a:lnTo>
                  <a:cubicBezTo>
                    <a:pt x="2036872" y="2741243"/>
                    <a:pt x="2046206" y="2731909"/>
                    <a:pt x="2046206" y="2720395"/>
                  </a:cubicBezTo>
                  <a:lnTo>
                    <a:pt x="2046206" y="2637008"/>
                  </a:lnTo>
                  <a:cubicBezTo>
                    <a:pt x="2046206" y="2625494"/>
                    <a:pt x="2036872" y="2616159"/>
                    <a:pt x="2025358" y="2616159"/>
                  </a:cubicBezTo>
                  <a:close/>
                  <a:moveTo>
                    <a:pt x="153869" y="2323010"/>
                  </a:moveTo>
                  <a:cubicBezTo>
                    <a:pt x="142355" y="2323010"/>
                    <a:pt x="133021" y="2332344"/>
                    <a:pt x="133021" y="2343859"/>
                  </a:cubicBezTo>
                  <a:lnTo>
                    <a:pt x="133021" y="2427245"/>
                  </a:lnTo>
                  <a:cubicBezTo>
                    <a:pt x="133021" y="2438759"/>
                    <a:pt x="142355" y="2448093"/>
                    <a:pt x="153869" y="2448093"/>
                  </a:cubicBezTo>
                  <a:lnTo>
                    <a:pt x="292439" y="2448093"/>
                  </a:lnTo>
                  <a:cubicBezTo>
                    <a:pt x="303953" y="2448093"/>
                    <a:pt x="313287" y="2438759"/>
                    <a:pt x="313287" y="2427245"/>
                  </a:cubicBezTo>
                  <a:lnTo>
                    <a:pt x="313287" y="2343859"/>
                  </a:lnTo>
                  <a:cubicBezTo>
                    <a:pt x="313287" y="2332344"/>
                    <a:pt x="303953" y="2323010"/>
                    <a:pt x="292439" y="2323010"/>
                  </a:cubicBezTo>
                  <a:close/>
                  <a:moveTo>
                    <a:pt x="1886788" y="2317965"/>
                  </a:moveTo>
                  <a:cubicBezTo>
                    <a:pt x="1875274" y="2317965"/>
                    <a:pt x="1865940" y="2327300"/>
                    <a:pt x="1865940" y="2338813"/>
                  </a:cubicBezTo>
                  <a:lnTo>
                    <a:pt x="1865940" y="2422200"/>
                  </a:lnTo>
                  <a:cubicBezTo>
                    <a:pt x="1865940" y="2433714"/>
                    <a:pt x="1875274" y="2443048"/>
                    <a:pt x="1886788" y="2443048"/>
                  </a:cubicBezTo>
                  <a:lnTo>
                    <a:pt x="2025358" y="2443048"/>
                  </a:lnTo>
                  <a:cubicBezTo>
                    <a:pt x="2036872" y="2443048"/>
                    <a:pt x="2046206" y="2433714"/>
                    <a:pt x="2046206" y="2422200"/>
                  </a:cubicBezTo>
                  <a:lnTo>
                    <a:pt x="2046206" y="2338813"/>
                  </a:lnTo>
                  <a:cubicBezTo>
                    <a:pt x="2046206" y="2327300"/>
                    <a:pt x="2036872" y="2317965"/>
                    <a:pt x="2025358" y="2317965"/>
                  </a:cubicBezTo>
                  <a:close/>
                  <a:moveTo>
                    <a:pt x="153869" y="2024816"/>
                  </a:moveTo>
                  <a:cubicBezTo>
                    <a:pt x="142355" y="2024816"/>
                    <a:pt x="133021" y="2034150"/>
                    <a:pt x="133021" y="2045665"/>
                  </a:cubicBezTo>
                  <a:lnTo>
                    <a:pt x="133021" y="2129051"/>
                  </a:lnTo>
                  <a:cubicBezTo>
                    <a:pt x="133021" y="2140565"/>
                    <a:pt x="142355" y="2149900"/>
                    <a:pt x="153869" y="2149900"/>
                  </a:cubicBezTo>
                  <a:lnTo>
                    <a:pt x="292439" y="2149900"/>
                  </a:lnTo>
                  <a:cubicBezTo>
                    <a:pt x="303953" y="2149900"/>
                    <a:pt x="313287" y="2140565"/>
                    <a:pt x="313287" y="2129051"/>
                  </a:cubicBezTo>
                  <a:lnTo>
                    <a:pt x="313287" y="2045665"/>
                  </a:lnTo>
                  <a:cubicBezTo>
                    <a:pt x="313287" y="2034150"/>
                    <a:pt x="303953" y="2024816"/>
                    <a:pt x="292439" y="2024816"/>
                  </a:cubicBezTo>
                  <a:close/>
                  <a:moveTo>
                    <a:pt x="1886788" y="2019772"/>
                  </a:moveTo>
                  <a:cubicBezTo>
                    <a:pt x="1875274" y="2019772"/>
                    <a:pt x="1865940" y="2029106"/>
                    <a:pt x="1865940" y="2040620"/>
                  </a:cubicBezTo>
                  <a:lnTo>
                    <a:pt x="1865940" y="2124007"/>
                  </a:lnTo>
                  <a:cubicBezTo>
                    <a:pt x="1865940" y="2135521"/>
                    <a:pt x="1875274" y="2144855"/>
                    <a:pt x="1886788" y="2144855"/>
                  </a:cubicBezTo>
                  <a:lnTo>
                    <a:pt x="2025358" y="2144855"/>
                  </a:lnTo>
                  <a:cubicBezTo>
                    <a:pt x="2036872" y="2144855"/>
                    <a:pt x="2046206" y="2135521"/>
                    <a:pt x="2046206" y="2124007"/>
                  </a:cubicBezTo>
                  <a:lnTo>
                    <a:pt x="2046206" y="2040620"/>
                  </a:lnTo>
                  <a:cubicBezTo>
                    <a:pt x="2046206" y="2029106"/>
                    <a:pt x="2036872" y="2019772"/>
                    <a:pt x="2025358" y="2019772"/>
                  </a:cubicBezTo>
                  <a:close/>
                  <a:moveTo>
                    <a:pt x="153869" y="1726623"/>
                  </a:moveTo>
                  <a:cubicBezTo>
                    <a:pt x="142355" y="1726623"/>
                    <a:pt x="133021" y="1735957"/>
                    <a:pt x="133021" y="1747471"/>
                  </a:cubicBezTo>
                  <a:lnTo>
                    <a:pt x="133021" y="1830858"/>
                  </a:lnTo>
                  <a:cubicBezTo>
                    <a:pt x="133021" y="1842372"/>
                    <a:pt x="142355" y="1851706"/>
                    <a:pt x="153869" y="1851706"/>
                  </a:cubicBezTo>
                  <a:lnTo>
                    <a:pt x="292439" y="1851706"/>
                  </a:lnTo>
                  <a:cubicBezTo>
                    <a:pt x="303953" y="1851706"/>
                    <a:pt x="313287" y="1842372"/>
                    <a:pt x="313287" y="1830858"/>
                  </a:cubicBezTo>
                  <a:lnTo>
                    <a:pt x="313287" y="1747471"/>
                  </a:lnTo>
                  <a:cubicBezTo>
                    <a:pt x="313287" y="1735957"/>
                    <a:pt x="303953" y="1726623"/>
                    <a:pt x="292439" y="1726623"/>
                  </a:cubicBezTo>
                  <a:close/>
                  <a:moveTo>
                    <a:pt x="1886788" y="1721579"/>
                  </a:moveTo>
                  <a:cubicBezTo>
                    <a:pt x="1875274" y="1721579"/>
                    <a:pt x="1865940" y="1730912"/>
                    <a:pt x="1865940" y="1742426"/>
                  </a:cubicBezTo>
                  <a:lnTo>
                    <a:pt x="1865940" y="1825813"/>
                  </a:lnTo>
                  <a:cubicBezTo>
                    <a:pt x="1865940" y="1837328"/>
                    <a:pt x="1875274" y="1846661"/>
                    <a:pt x="1886788" y="1846661"/>
                  </a:cubicBezTo>
                  <a:lnTo>
                    <a:pt x="2025358" y="1846661"/>
                  </a:lnTo>
                  <a:cubicBezTo>
                    <a:pt x="2036872" y="1846661"/>
                    <a:pt x="2046206" y="1837328"/>
                    <a:pt x="2046206" y="1825813"/>
                  </a:cubicBezTo>
                  <a:lnTo>
                    <a:pt x="2046206" y="1742426"/>
                  </a:lnTo>
                  <a:cubicBezTo>
                    <a:pt x="2046206" y="1730912"/>
                    <a:pt x="2036872" y="1721579"/>
                    <a:pt x="2025358" y="1721579"/>
                  </a:cubicBezTo>
                  <a:close/>
                  <a:moveTo>
                    <a:pt x="153869" y="1428429"/>
                  </a:moveTo>
                  <a:cubicBezTo>
                    <a:pt x="142355" y="1428429"/>
                    <a:pt x="133021" y="1437763"/>
                    <a:pt x="133021" y="1449277"/>
                  </a:cubicBezTo>
                  <a:lnTo>
                    <a:pt x="133021" y="1532664"/>
                  </a:lnTo>
                  <a:cubicBezTo>
                    <a:pt x="133021" y="1544178"/>
                    <a:pt x="142355" y="1553512"/>
                    <a:pt x="153869" y="1553512"/>
                  </a:cubicBezTo>
                  <a:lnTo>
                    <a:pt x="292439" y="1553512"/>
                  </a:lnTo>
                  <a:cubicBezTo>
                    <a:pt x="303953" y="1553512"/>
                    <a:pt x="313287" y="1544178"/>
                    <a:pt x="313287" y="1532664"/>
                  </a:cubicBezTo>
                  <a:lnTo>
                    <a:pt x="313287" y="1449277"/>
                  </a:lnTo>
                  <a:cubicBezTo>
                    <a:pt x="313287" y="1437763"/>
                    <a:pt x="303953" y="1428429"/>
                    <a:pt x="292439" y="1428429"/>
                  </a:cubicBezTo>
                  <a:close/>
                  <a:moveTo>
                    <a:pt x="1886788" y="1423384"/>
                  </a:moveTo>
                  <a:cubicBezTo>
                    <a:pt x="1875274" y="1423384"/>
                    <a:pt x="1865940" y="1432718"/>
                    <a:pt x="1865940" y="1444232"/>
                  </a:cubicBezTo>
                  <a:lnTo>
                    <a:pt x="1865940" y="1527620"/>
                  </a:lnTo>
                  <a:cubicBezTo>
                    <a:pt x="1865940" y="1539134"/>
                    <a:pt x="1875274" y="1548468"/>
                    <a:pt x="1886788" y="1548468"/>
                  </a:cubicBezTo>
                  <a:lnTo>
                    <a:pt x="2025358" y="1548468"/>
                  </a:lnTo>
                  <a:cubicBezTo>
                    <a:pt x="2036872" y="1548468"/>
                    <a:pt x="2046206" y="1539134"/>
                    <a:pt x="2046206" y="1527620"/>
                  </a:cubicBezTo>
                  <a:lnTo>
                    <a:pt x="2046206" y="1444232"/>
                  </a:lnTo>
                  <a:cubicBezTo>
                    <a:pt x="2046206" y="1432718"/>
                    <a:pt x="2036872" y="1423384"/>
                    <a:pt x="2025358" y="1423384"/>
                  </a:cubicBezTo>
                  <a:close/>
                  <a:moveTo>
                    <a:pt x="153869" y="1130235"/>
                  </a:moveTo>
                  <a:cubicBezTo>
                    <a:pt x="142355" y="1130235"/>
                    <a:pt x="133021" y="1139569"/>
                    <a:pt x="133021" y="1151083"/>
                  </a:cubicBezTo>
                  <a:lnTo>
                    <a:pt x="133021" y="1234470"/>
                  </a:lnTo>
                  <a:cubicBezTo>
                    <a:pt x="133021" y="1245984"/>
                    <a:pt x="142355" y="1255318"/>
                    <a:pt x="153869" y="1255318"/>
                  </a:cubicBezTo>
                  <a:lnTo>
                    <a:pt x="292439" y="1255318"/>
                  </a:lnTo>
                  <a:cubicBezTo>
                    <a:pt x="303953" y="1255318"/>
                    <a:pt x="313287" y="1245984"/>
                    <a:pt x="313287" y="1234470"/>
                  </a:cubicBezTo>
                  <a:lnTo>
                    <a:pt x="313287" y="1151083"/>
                  </a:lnTo>
                  <a:cubicBezTo>
                    <a:pt x="313287" y="1139569"/>
                    <a:pt x="303953" y="1130235"/>
                    <a:pt x="292439" y="1130235"/>
                  </a:cubicBezTo>
                  <a:close/>
                  <a:moveTo>
                    <a:pt x="1886788" y="1125190"/>
                  </a:moveTo>
                  <a:cubicBezTo>
                    <a:pt x="1875274" y="1125190"/>
                    <a:pt x="1865940" y="1134524"/>
                    <a:pt x="1865940" y="1146039"/>
                  </a:cubicBezTo>
                  <a:lnTo>
                    <a:pt x="1865940" y="1229425"/>
                  </a:lnTo>
                  <a:cubicBezTo>
                    <a:pt x="1865940" y="1240939"/>
                    <a:pt x="1875274" y="1250273"/>
                    <a:pt x="1886788" y="1250273"/>
                  </a:cubicBezTo>
                  <a:lnTo>
                    <a:pt x="2025358" y="1250273"/>
                  </a:lnTo>
                  <a:cubicBezTo>
                    <a:pt x="2036872" y="1250273"/>
                    <a:pt x="2046206" y="1240939"/>
                    <a:pt x="2046206" y="1229425"/>
                  </a:cubicBezTo>
                  <a:lnTo>
                    <a:pt x="2046206" y="1146039"/>
                  </a:lnTo>
                  <a:cubicBezTo>
                    <a:pt x="2046206" y="1134524"/>
                    <a:pt x="2036872" y="1125190"/>
                    <a:pt x="2025358" y="1125190"/>
                  </a:cubicBezTo>
                  <a:close/>
                  <a:moveTo>
                    <a:pt x="153869" y="832041"/>
                  </a:moveTo>
                  <a:cubicBezTo>
                    <a:pt x="142355" y="832041"/>
                    <a:pt x="133021" y="841375"/>
                    <a:pt x="133021" y="852889"/>
                  </a:cubicBezTo>
                  <a:lnTo>
                    <a:pt x="133021" y="936276"/>
                  </a:lnTo>
                  <a:cubicBezTo>
                    <a:pt x="133021" y="947790"/>
                    <a:pt x="142355" y="957124"/>
                    <a:pt x="153869" y="957124"/>
                  </a:cubicBezTo>
                  <a:lnTo>
                    <a:pt x="292439" y="957124"/>
                  </a:lnTo>
                  <a:cubicBezTo>
                    <a:pt x="303953" y="957124"/>
                    <a:pt x="313287" y="947790"/>
                    <a:pt x="313287" y="936276"/>
                  </a:cubicBezTo>
                  <a:lnTo>
                    <a:pt x="313287" y="852889"/>
                  </a:lnTo>
                  <a:cubicBezTo>
                    <a:pt x="313287" y="841375"/>
                    <a:pt x="303953" y="832041"/>
                    <a:pt x="292439" y="832041"/>
                  </a:cubicBezTo>
                  <a:close/>
                  <a:moveTo>
                    <a:pt x="1886788" y="826996"/>
                  </a:moveTo>
                  <a:cubicBezTo>
                    <a:pt x="1875274" y="826996"/>
                    <a:pt x="1865940" y="836330"/>
                    <a:pt x="1865940" y="847844"/>
                  </a:cubicBezTo>
                  <a:lnTo>
                    <a:pt x="1865940" y="931231"/>
                  </a:lnTo>
                  <a:cubicBezTo>
                    <a:pt x="1865940" y="942745"/>
                    <a:pt x="1875274" y="952079"/>
                    <a:pt x="1886788" y="952079"/>
                  </a:cubicBezTo>
                  <a:lnTo>
                    <a:pt x="2025358" y="952079"/>
                  </a:lnTo>
                  <a:cubicBezTo>
                    <a:pt x="2036872" y="952079"/>
                    <a:pt x="2046206" y="942745"/>
                    <a:pt x="2046206" y="931231"/>
                  </a:cubicBezTo>
                  <a:lnTo>
                    <a:pt x="2046206" y="847844"/>
                  </a:lnTo>
                  <a:cubicBezTo>
                    <a:pt x="2046206" y="836330"/>
                    <a:pt x="2036872" y="826996"/>
                    <a:pt x="2025358" y="826996"/>
                  </a:cubicBezTo>
                  <a:close/>
                  <a:moveTo>
                    <a:pt x="153869" y="533847"/>
                  </a:moveTo>
                  <a:cubicBezTo>
                    <a:pt x="142355" y="533847"/>
                    <a:pt x="133021" y="543181"/>
                    <a:pt x="133021" y="554695"/>
                  </a:cubicBezTo>
                  <a:lnTo>
                    <a:pt x="133021" y="638082"/>
                  </a:lnTo>
                  <a:cubicBezTo>
                    <a:pt x="133021" y="649596"/>
                    <a:pt x="142355" y="658930"/>
                    <a:pt x="153869" y="658930"/>
                  </a:cubicBezTo>
                  <a:lnTo>
                    <a:pt x="292439" y="658930"/>
                  </a:lnTo>
                  <a:cubicBezTo>
                    <a:pt x="303953" y="658930"/>
                    <a:pt x="313287" y="649596"/>
                    <a:pt x="313287" y="638082"/>
                  </a:cubicBezTo>
                  <a:lnTo>
                    <a:pt x="313287" y="554695"/>
                  </a:lnTo>
                  <a:cubicBezTo>
                    <a:pt x="313287" y="543181"/>
                    <a:pt x="303953" y="533847"/>
                    <a:pt x="292439" y="533847"/>
                  </a:cubicBezTo>
                  <a:close/>
                  <a:moveTo>
                    <a:pt x="1886788" y="528802"/>
                  </a:moveTo>
                  <a:cubicBezTo>
                    <a:pt x="1875274" y="528802"/>
                    <a:pt x="1865940" y="538136"/>
                    <a:pt x="1865940" y="549650"/>
                  </a:cubicBezTo>
                  <a:lnTo>
                    <a:pt x="1865940" y="633037"/>
                  </a:lnTo>
                  <a:cubicBezTo>
                    <a:pt x="1865940" y="644551"/>
                    <a:pt x="1875274" y="653885"/>
                    <a:pt x="1886788" y="653885"/>
                  </a:cubicBezTo>
                  <a:lnTo>
                    <a:pt x="2025358" y="653885"/>
                  </a:lnTo>
                  <a:cubicBezTo>
                    <a:pt x="2036872" y="653885"/>
                    <a:pt x="2046206" y="644551"/>
                    <a:pt x="2046206" y="633037"/>
                  </a:cubicBezTo>
                  <a:lnTo>
                    <a:pt x="2046206" y="549650"/>
                  </a:lnTo>
                  <a:cubicBezTo>
                    <a:pt x="2046206" y="538136"/>
                    <a:pt x="2036872" y="528802"/>
                    <a:pt x="2025358" y="528802"/>
                  </a:cubicBezTo>
                  <a:close/>
                  <a:moveTo>
                    <a:pt x="153869" y="235653"/>
                  </a:moveTo>
                  <a:cubicBezTo>
                    <a:pt x="142355" y="235653"/>
                    <a:pt x="133021" y="244987"/>
                    <a:pt x="133021" y="256501"/>
                  </a:cubicBezTo>
                  <a:lnTo>
                    <a:pt x="133021" y="339888"/>
                  </a:lnTo>
                  <a:cubicBezTo>
                    <a:pt x="133021" y="351402"/>
                    <a:pt x="142355" y="360736"/>
                    <a:pt x="153869" y="360736"/>
                  </a:cubicBezTo>
                  <a:lnTo>
                    <a:pt x="292439" y="360736"/>
                  </a:lnTo>
                  <a:cubicBezTo>
                    <a:pt x="303953" y="360736"/>
                    <a:pt x="313287" y="351402"/>
                    <a:pt x="313287" y="339888"/>
                  </a:cubicBezTo>
                  <a:lnTo>
                    <a:pt x="313287" y="256501"/>
                  </a:lnTo>
                  <a:cubicBezTo>
                    <a:pt x="313287" y="244987"/>
                    <a:pt x="303953" y="235653"/>
                    <a:pt x="292439" y="235653"/>
                  </a:cubicBezTo>
                  <a:close/>
                  <a:moveTo>
                    <a:pt x="1886788" y="230608"/>
                  </a:moveTo>
                  <a:cubicBezTo>
                    <a:pt x="1875274" y="230608"/>
                    <a:pt x="1865940" y="239942"/>
                    <a:pt x="1865940" y="251456"/>
                  </a:cubicBezTo>
                  <a:lnTo>
                    <a:pt x="1865940" y="334843"/>
                  </a:lnTo>
                  <a:cubicBezTo>
                    <a:pt x="1865940" y="346357"/>
                    <a:pt x="1875274" y="355691"/>
                    <a:pt x="1886788" y="355691"/>
                  </a:cubicBezTo>
                  <a:lnTo>
                    <a:pt x="2025358" y="355691"/>
                  </a:lnTo>
                  <a:cubicBezTo>
                    <a:pt x="2036872" y="355691"/>
                    <a:pt x="2046206" y="346357"/>
                    <a:pt x="2046206" y="334843"/>
                  </a:cubicBezTo>
                  <a:lnTo>
                    <a:pt x="2046206" y="251456"/>
                  </a:lnTo>
                  <a:cubicBezTo>
                    <a:pt x="2046206" y="239942"/>
                    <a:pt x="2036872" y="230608"/>
                    <a:pt x="2025358" y="230608"/>
                  </a:cubicBezTo>
                  <a:close/>
                  <a:moveTo>
                    <a:pt x="0" y="0"/>
                  </a:moveTo>
                  <a:lnTo>
                    <a:pt x="133021" y="0"/>
                  </a:lnTo>
                  <a:lnTo>
                    <a:pt x="133021" y="41694"/>
                  </a:lnTo>
                  <a:cubicBezTo>
                    <a:pt x="133021" y="53208"/>
                    <a:pt x="142355" y="62542"/>
                    <a:pt x="153869" y="62542"/>
                  </a:cubicBezTo>
                  <a:lnTo>
                    <a:pt x="292439" y="62542"/>
                  </a:lnTo>
                  <a:cubicBezTo>
                    <a:pt x="303953" y="62542"/>
                    <a:pt x="313287" y="53208"/>
                    <a:pt x="313287" y="41694"/>
                  </a:cubicBezTo>
                  <a:lnTo>
                    <a:pt x="313287" y="0"/>
                  </a:lnTo>
                  <a:lnTo>
                    <a:pt x="1865940" y="0"/>
                  </a:lnTo>
                  <a:lnTo>
                    <a:pt x="1865940" y="36649"/>
                  </a:lnTo>
                  <a:cubicBezTo>
                    <a:pt x="1865940" y="48163"/>
                    <a:pt x="1875274" y="57497"/>
                    <a:pt x="1886788" y="57497"/>
                  </a:cubicBezTo>
                  <a:lnTo>
                    <a:pt x="2025358" y="57497"/>
                  </a:lnTo>
                  <a:cubicBezTo>
                    <a:pt x="2036872" y="57497"/>
                    <a:pt x="2046206" y="48163"/>
                    <a:pt x="2046206" y="36649"/>
                  </a:cubicBezTo>
                  <a:lnTo>
                    <a:pt x="2046206" y="0"/>
                  </a:lnTo>
                  <a:lnTo>
                    <a:pt x="2198193" y="0"/>
                  </a:lnTo>
                  <a:lnTo>
                    <a:pt x="2198193" y="6661192"/>
                  </a:lnTo>
                  <a:lnTo>
                    <a:pt x="0" y="6661192"/>
                  </a:lnTo>
                  <a:close/>
                </a:path>
              </a:pathLst>
            </a:custGeom>
            <a:solidFill>
              <a:srgbClr val="822405">
                <a:alpha val="72549"/>
              </a:srgbClr>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31" name="Google Shape;31;p22"/>
            <p:cNvSpPr/>
            <p:nvPr/>
          </p:nvSpPr>
          <p:spPr>
            <a:xfrm>
              <a:off x="5293882" y="1319118"/>
              <a:ext cx="1469100" cy="2053800"/>
            </a:xfrm>
            <a:prstGeom prst="rect">
              <a:avLst/>
            </a:prstGeom>
            <a:solidFill>
              <a:srgbClr val="000000">
                <a:alpha val="79607"/>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32" name="Google Shape;32;p22"/>
            <p:cNvSpPr/>
            <p:nvPr/>
          </p:nvSpPr>
          <p:spPr>
            <a:xfrm>
              <a:off x="5293882" y="0"/>
              <a:ext cx="1469100" cy="1223100"/>
            </a:xfrm>
            <a:prstGeom prst="rect">
              <a:avLst/>
            </a:prstGeom>
            <a:solidFill>
              <a:srgbClr val="000000">
                <a:alpha val="72549"/>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33" name="Google Shape;33;p22"/>
            <p:cNvSpPr/>
            <p:nvPr/>
          </p:nvSpPr>
          <p:spPr>
            <a:xfrm>
              <a:off x="5293882" y="3481987"/>
              <a:ext cx="1469100" cy="2053800"/>
            </a:xfrm>
            <a:prstGeom prst="rect">
              <a:avLst/>
            </a:prstGeom>
            <a:solidFill>
              <a:srgbClr val="000000">
                <a:alpha val="85098"/>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grpSp>
        <p:nvGrpSpPr>
          <p:cNvPr id="34" name="Google Shape;34;p22"/>
          <p:cNvGrpSpPr/>
          <p:nvPr/>
        </p:nvGrpSpPr>
        <p:grpSpPr>
          <a:xfrm rot="-1106850">
            <a:off x="7368406" y="255593"/>
            <a:ext cx="1269168" cy="3845964"/>
            <a:chOff x="4929283" y="0"/>
            <a:chExt cx="2198193" cy="6661192"/>
          </a:xfrm>
        </p:grpSpPr>
        <p:sp>
          <p:nvSpPr>
            <p:cNvPr id="35" name="Google Shape;35;p22"/>
            <p:cNvSpPr/>
            <p:nvPr/>
          </p:nvSpPr>
          <p:spPr>
            <a:xfrm>
              <a:off x="4929283" y="0"/>
              <a:ext cx="2198193" cy="6661192"/>
            </a:xfrm>
            <a:custGeom>
              <a:rect b="b" l="l" r="r" t="t"/>
              <a:pathLst>
                <a:path extrusionOk="0" h="6661192" w="2198193">
                  <a:moveTo>
                    <a:pt x="153869" y="6497722"/>
                  </a:moveTo>
                  <a:cubicBezTo>
                    <a:pt x="142355" y="6497722"/>
                    <a:pt x="133021" y="6507056"/>
                    <a:pt x="133021" y="6518570"/>
                  </a:cubicBezTo>
                  <a:lnTo>
                    <a:pt x="133021" y="6601957"/>
                  </a:lnTo>
                  <a:cubicBezTo>
                    <a:pt x="133021" y="6613471"/>
                    <a:pt x="142355" y="6622805"/>
                    <a:pt x="153869" y="6622805"/>
                  </a:cubicBezTo>
                  <a:lnTo>
                    <a:pt x="292439" y="6622805"/>
                  </a:lnTo>
                  <a:cubicBezTo>
                    <a:pt x="303953" y="6622805"/>
                    <a:pt x="313287" y="6613471"/>
                    <a:pt x="313287" y="6601957"/>
                  </a:cubicBezTo>
                  <a:lnTo>
                    <a:pt x="313287" y="6518570"/>
                  </a:lnTo>
                  <a:cubicBezTo>
                    <a:pt x="313287" y="6507056"/>
                    <a:pt x="303953" y="6497722"/>
                    <a:pt x="292439" y="6497722"/>
                  </a:cubicBezTo>
                  <a:close/>
                  <a:moveTo>
                    <a:pt x="1886788" y="6492676"/>
                  </a:moveTo>
                  <a:cubicBezTo>
                    <a:pt x="1875274" y="6492676"/>
                    <a:pt x="1865940" y="6502010"/>
                    <a:pt x="1865940" y="6513524"/>
                  </a:cubicBezTo>
                  <a:lnTo>
                    <a:pt x="1865940" y="6596911"/>
                  </a:lnTo>
                  <a:cubicBezTo>
                    <a:pt x="1865940" y="6608425"/>
                    <a:pt x="1875274" y="6617759"/>
                    <a:pt x="1886788" y="6617759"/>
                  </a:cubicBezTo>
                  <a:lnTo>
                    <a:pt x="2025358" y="6617759"/>
                  </a:lnTo>
                  <a:cubicBezTo>
                    <a:pt x="2036872" y="6617759"/>
                    <a:pt x="2046206" y="6608425"/>
                    <a:pt x="2046206" y="6596911"/>
                  </a:cubicBezTo>
                  <a:lnTo>
                    <a:pt x="2046206" y="6513524"/>
                  </a:lnTo>
                  <a:cubicBezTo>
                    <a:pt x="2046206" y="6502010"/>
                    <a:pt x="2036872" y="6492676"/>
                    <a:pt x="2025358" y="6492676"/>
                  </a:cubicBezTo>
                  <a:close/>
                  <a:moveTo>
                    <a:pt x="153869" y="6199531"/>
                  </a:moveTo>
                  <a:cubicBezTo>
                    <a:pt x="142355" y="6199531"/>
                    <a:pt x="133021" y="6208865"/>
                    <a:pt x="133021" y="6220379"/>
                  </a:cubicBezTo>
                  <a:lnTo>
                    <a:pt x="133021" y="6303766"/>
                  </a:lnTo>
                  <a:cubicBezTo>
                    <a:pt x="133021" y="6315280"/>
                    <a:pt x="142355" y="6324614"/>
                    <a:pt x="153869" y="6324614"/>
                  </a:cubicBezTo>
                  <a:lnTo>
                    <a:pt x="292439" y="6324614"/>
                  </a:lnTo>
                  <a:cubicBezTo>
                    <a:pt x="303953" y="6324614"/>
                    <a:pt x="313287" y="6315280"/>
                    <a:pt x="313287" y="6303766"/>
                  </a:cubicBezTo>
                  <a:lnTo>
                    <a:pt x="313287" y="6220379"/>
                  </a:lnTo>
                  <a:cubicBezTo>
                    <a:pt x="313287" y="6208865"/>
                    <a:pt x="303953" y="6199531"/>
                    <a:pt x="292439" y="6199531"/>
                  </a:cubicBezTo>
                  <a:close/>
                  <a:moveTo>
                    <a:pt x="1886788" y="6194485"/>
                  </a:moveTo>
                  <a:cubicBezTo>
                    <a:pt x="1875274" y="6194485"/>
                    <a:pt x="1865940" y="6203819"/>
                    <a:pt x="1865940" y="6215333"/>
                  </a:cubicBezTo>
                  <a:lnTo>
                    <a:pt x="1865940" y="6298720"/>
                  </a:lnTo>
                  <a:cubicBezTo>
                    <a:pt x="1865940" y="6310234"/>
                    <a:pt x="1875274" y="6319568"/>
                    <a:pt x="1886788" y="6319568"/>
                  </a:cubicBezTo>
                  <a:lnTo>
                    <a:pt x="2025358" y="6319568"/>
                  </a:lnTo>
                  <a:cubicBezTo>
                    <a:pt x="2036872" y="6319568"/>
                    <a:pt x="2046206" y="6310234"/>
                    <a:pt x="2046206" y="6298720"/>
                  </a:cubicBezTo>
                  <a:lnTo>
                    <a:pt x="2046206" y="6215333"/>
                  </a:lnTo>
                  <a:cubicBezTo>
                    <a:pt x="2046206" y="6203819"/>
                    <a:pt x="2036872" y="6194485"/>
                    <a:pt x="2025358" y="6194485"/>
                  </a:cubicBezTo>
                  <a:close/>
                  <a:moveTo>
                    <a:pt x="153869" y="5901337"/>
                  </a:moveTo>
                  <a:cubicBezTo>
                    <a:pt x="142355" y="5901337"/>
                    <a:pt x="133021" y="5910671"/>
                    <a:pt x="133021" y="5922185"/>
                  </a:cubicBezTo>
                  <a:lnTo>
                    <a:pt x="133021" y="6005572"/>
                  </a:lnTo>
                  <a:cubicBezTo>
                    <a:pt x="133021" y="6017086"/>
                    <a:pt x="142355" y="6026420"/>
                    <a:pt x="153869" y="6026420"/>
                  </a:cubicBezTo>
                  <a:lnTo>
                    <a:pt x="292439" y="6026420"/>
                  </a:lnTo>
                  <a:cubicBezTo>
                    <a:pt x="303953" y="6026420"/>
                    <a:pt x="313287" y="6017086"/>
                    <a:pt x="313287" y="6005572"/>
                  </a:cubicBezTo>
                  <a:lnTo>
                    <a:pt x="313287" y="5922185"/>
                  </a:lnTo>
                  <a:cubicBezTo>
                    <a:pt x="313287" y="5910671"/>
                    <a:pt x="303953" y="5901337"/>
                    <a:pt x="292439" y="5901337"/>
                  </a:cubicBezTo>
                  <a:close/>
                  <a:moveTo>
                    <a:pt x="1886788" y="5896291"/>
                  </a:moveTo>
                  <a:cubicBezTo>
                    <a:pt x="1875274" y="5896291"/>
                    <a:pt x="1865940" y="5905625"/>
                    <a:pt x="1865940" y="5917139"/>
                  </a:cubicBezTo>
                  <a:lnTo>
                    <a:pt x="1865940" y="6000526"/>
                  </a:lnTo>
                  <a:cubicBezTo>
                    <a:pt x="1865940" y="6012040"/>
                    <a:pt x="1875274" y="6021374"/>
                    <a:pt x="1886788" y="6021374"/>
                  </a:cubicBezTo>
                  <a:lnTo>
                    <a:pt x="2025358" y="6021374"/>
                  </a:lnTo>
                  <a:cubicBezTo>
                    <a:pt x="2036872" y="6021374"/>
                    <a:pt x="2046206" y="6012040"/>
                    <a:pt x="2046206" y="6000526"/>
                  </a:cubicBezTo>
                  <a:lnTo>
                    <a:pt x="2046206" y="5917139"/>
                  </a:lnTo>
                  <a:cubicBezTo>
                    <a:pt x="2046206" y="5905625"/>
                    <a:pt x="2036872" y="5896291"/>
                    <a:pt x="2025358" y="5896291"/>
                  </a:cubicBezTo>
                  <a:close/>
                  <a:moveTo>
                    <a:pt x="153869" y="5603143"/>
                  </a:moveTo>
                  <a:cubicBezTo>
                    <a:pt x="142355" y="5603143"/>
                    <a:pt x="133021" y="5612477"/>
                    <a:pt x="133021" y="5623991"/>
                  </a:cubicBezTo>
                  <a:lnTo>
                    <a:pt x="133021" y="5707378"/>
                  </a:lnTo>
                  <a:cubicBezTo>
                    <a:pt x="133021" y="5718892"/>
                    <a:pt x="142355" y="5728226"/>
                    <a:pt x="153869" y="5728226"/>
                  </a:cubicBezTo>
                  <a:lnTo>
                    <a:pt x="292439" y="5728226"/>
                  </a:lnTo>
                  <a:cubicBezTo>
                    <a:pt x="303953" y="5728226"/>
                    <a:pt x="313287" y="5718892"/>
                    <a:pt x="313287" y="5707378"/>
                  </a:cubicBezTo>
                  <a:lnTo>
                    <a:pt x="313287" y="5623991"/>
                  </a:lnTo>
                  <a:cubicBezTo>
                    <a:pt x="313287" y="5612477"/>
                    <a:pt x="303953" y="5603143"/>
                    <a:pt x="292439" y="5603143"/>
                  </a:cubicBezTo>
                  <a:close/>
                  <a:moveTo>
                    <a:pt x="1886788" y="5598097"/>
                  </a:moveTo>
                  <a:cubicBezTo>
                    <a:pt x="1875274" y="5598097"/>
                    <a:pt x="1865940" y="5607431"/>
                    <a:pt x="1865940" y="5618945"/>
                  </a:cubicBezTo>
                  <a:lnTo>
                    <a:pt x="1865940" y="5702332"/>
                  </a:lnTo>
                  <a:cubicBezTo>
                    <a:pt x="1865940" y="5713846"/>
                    <a:pt x="1875274" y="5723180"/>
                    <a:pt x="1886788" y="5723180"/>
                  </a:cubicBezTo>
                  <a:lnTo>
                    <a:pt x="2025358" y="5723180"/>
                  </a:lnTo>
                  <a:cubicBezTo>
                    <a:pt x="2036872" y="5723180"/>
                    <a:pt x="2046206" y="5713846"/>
                    <a:pt x="2046206" y="5702332"/>
                  </a:cubicBezTo>
                  <a:lnTo>
                    <a:pt x="2046206" y="5618945"/>
                  </a:lnTo>
                  <a:cubicBezTo>
                    <a:pt x="2046206" y="5607431"/>
                    <a:pt x="2036872" y="5598097"/>
                    <a:pt x="2025358" y="5598097"/>
                  </a:cubicBezTo>
                  <a:close/>
                  <a:moveTo>
                    <a:pt x="153869" y="5304949"/>
                  </a:moveTo>
                  <a:cubicBezTo>
                    <a:pt x="142355" y="5304949"/>
                    <a:pt x="133021" y="5314283"/>
                    <a:pt x="133021" y="5325797"/>
                  </a:cubicBezTo>
                  <a:lnTo>
                    <a:pt x="133021" y="5409184"/>
                  </a:lnTo>
                  <a:cubicBezTo>
                    <a:pt x="133021" y="5420698"/>
                    <a:pt x="142355" y="5430032"/>
                    <a:pt x="153869" y="5430032"/>
                  </a:cubicBezTo>
                  <a:lnTo>
                    <a:pt x="292439" y="5430032"/>
                  </a:lnTo>
                  <a:cubicBezTo>
                    <a:pt x="303953" y="5430032"/>
                    <a:pt x="313287" y="5420698"/>
                    <a:pt x="313287" y="5409184"/>
                  </a:cubicBezTo>
                  <a:lnTo>
                    <a:pt x="313287" y="5325797"/>
                  </a:lnTo>
                  <a:cubicBezTo>
                    <a:pt x="313287" y="5314283"/>
                    <a:pt x="303953" y="5304949"/>
                    <a:pt x="292439" y="5304949"/>
                  </a:cubicBezTo>
                  <a:close/>
                  <a:moveTo>
                    <a:pt x="1886788" y="5299903"/>
                  </a:moveTo>
                  <a:cubicBezTo>
                    <a:pt x="1875274" y="5299903"/>
                    <a:pt x="1865940" y="5309237"/>
                    <a:pt x="1865940" y="5320751"/>
                  </a:cubicBezTo>
                  <a:lnTo>
                    <a:pt x="1865940" y="5404138"/>
                  </a:lnTo>
                  <a:cubicBezTo>
                    <a:pt x="1865940" y="5415652"/>
                    <a:pt x="1875274" y="5424986"/>
                    <a:pt x="1886788" y="5424986"/>
                  </a:cubicBezTo>
                  <a:lnTo>
                    <a:pt x="2025358" y="5424986"/>
                  </a:lnTo>
                  <a:cubicBezTo>
                    <a:pt x="2036872" y="5424986"/>
                    <a:pt x="2046206" y="5415652"/>
                    <a:pt x="2046206" y="5404138"/>
                  </a:cubicBezTo>
                  <a:lnTo>
                    <a:pt x="2046206" y="5320751"/>
                  </a:lnTo>
                  <a:cubicBezTo>
                    <a:pt x="2046206" y="5309237"/>
                    <a:pt x="2036872" y="5299903"/>
                    <a:pt x="2025358" y="5299903"/>
                  </a:cubicBezTo>
                  <a:close/>
                  <a:moveTo>
                    <a:pt x="153869" y="5006755"/>
                  </a:moveTo>
                  <a:cubicBezTo>
                    <a:pt x="142355" y="5006755"/>
                    <a:pt x="133021" y="5016089"/>
                    <a:pt x="133021" y="5027603"/>
                  </a:cubicBezTo>
                  <a:lnTo>
                    <a:pt x="133021" y="5110990"/>
                  </a:lnTo>
                  <a:cubicBezTo>
                    <a:pt x="133021" y="5122504"/>
                    <a:pt x="142355" y="5131838"/>
                    <a:pt x="153869" y="5131838"/>
                  </a:cubicBezTo>
                  <a:lnTo>
                    <a:pt x="292439" y="5131838"/>
                  </a:lnTo>
                  <a:cubicBezTo>
                    <a:pt x="303953" y="5131838"/>
                    <a:pt x="313287" y="5122504"/>
                    <a:pt x="313287" y="5110990"/>
                  </a:cubicBezTo>
                  <a:lnTo>
                    <a:pt x="313287" y="5027603"/>
                  </a:lnTo>
                  <a:cubicBezTo>
                    <a:pt x="313287" y="5016089"/>
                    <a:pt x="303953" y="5006755"/>
                    <a:pt x="292439" y="5006755"/>
                  </a:cubicBezTo>
                  <a:close/>
                  <a:moveTo>
                    <a:pt x="1886788" y="5001709"/>
                  </a:moveTo>
                  <a:cubicBezTo>
                    <a:pt x="1875274" y="5001709"/>
                    <a:pt x="1865940" y="5011043"/>
                    <a:pt x="1865940" y="5022557"/>
                  </a:cubicBezTo>
                  <a:lnTo>
                    <a:pt x="1865940" y="5105944"/>
                  </a:lnTo>
                  <a:cubicBezTo>
                    <a:pt x="1865940" y="5117458"/>
                    <a:pt x="1875274" y="5126792"/>
                    <a:pt x="1886788" y="5126792"/>
                  </a:cubicBezTo>
                  <a:lnTo>
                    <a:pt x="2025358" y="5126792"/>
                  </a:lnTo>
                  <a:cubicBezTo>
                    <a:pt x="2036872" y="5126792"/>
                    <a:pt x="2046206" y="5117458"/>
                    <a:pt x="2046206" y="5105944"/>
                  </a:cubicBezTo>
                  <a:lnTo>
                    <a:pt x="2046206" y="5022557"/>
                  </a:lnTo>
                  <a:cubicBezTo>
                    <a:pt x="2046206" y="5011043"/>
                    <a:pt x="2036872" y="5001709"/>
                    <a:pt x="2025358" y="5001709"/>
                  </a:cubicBezTo>
                  <a:close/>
                  <a:moveTo>
                    <a:pt x="153869" y="4708561"/>
                  </a:moveTo>
                  <a:cubicBezTo>
                    <a:pt x="142355" y="4708561"/>
                    <a:pt x="133021" y="4717895"/>
                    <a:pt x="133021" y="4729409"/>
                  </a:cubicBezTo>
                  <a:lnTo>
                    <a:pt x="133021" y="4812796"/>
                  </a:lnTo>
                  <a:cubicBezTo>
                    <a:pt x="133021" y="4824310"/>
                    <a:pt x="142355" y="4833644"/>
                    <a:pt x="153869" y="4833644"/>
                  </a:cubicBezTo>
                  <a:lnTo>
                    <a:pt x="292439" y="4833644"/>
                  </a:lnTo>
                  <a:cubicBezTo>
                    <a:pt x="303953" y="4833644"/>
                    <a:pt x="313287" y="4824310"/>
                    <a:pt x="313287" y="4812796"/>
                  </a:cubicBezTo>
                  <a:lnTo>
                    <a:pt x="313287" y="4729409"/>
                  </a:lnTo>
                  <a:cubicBezTo>
                    <a:pt x="313287" y="4717895"/>
                    <a:pt x="303953" y="4708561"/>
                    <a:pt x="292439" y="4708561"/>
                  </a:cubicBezTo>
                  <a:close/>
                  <a:moveTo>
                    <a:pt x="1886788" y="4703515"/>
                  </a:moveTo>
                  <a:cubicBezTo>
                    <a:pt x="1875274" y="4703515"/>
                    <a:pt x="1865940" y="4712849"/>
                    <a:pt x="1865940" y="4724363"/>
                  </a:cubicBezTo>
                  <a:lnTo>
                    <a:pt x="1865940" y="4807750"/>
                  </a:lnTo>
                  <a:cubicBezTo>
                    <a:pt x="1865940" y="4819264"/>
                    <a:pt x="1875274" y="4828598"/>
                    <a:pt x="1886788" y="4828598"/>
                  </a:cubicBezTo>
                  <a:lnTo>
                    <a:pt x="2025358" y="4828598"/>
                  </a:lnTo>
                  <a:cubicBezTo>
                    <a:pt x="2036872" y="4828598"/>
                    <a:pt x="2046206" y="4819264"/>
                    <a:pt x="2046206" y="4807750"/>
                  </a:cubicBezTo>
                  <a:lnTo>
                    <a:pt x="2046206" y="4724363"/>
                  </a:lnTo>
                  <a:cubicBezTo>
                    <a:pt x="2046206" y="4712849"/>
                    <a:pt x="2036872" y="4703515"/>
                    <a:pt x="2025358" y="4703515"/>
                  </a:cubicBezTo>
                  <a:close/>
                  <a:moveTo>
                    <a:pt x="153869" y="4410367"/>
                  </a:moveTo>
                  <a:cubicBezTo>
                    <a:pt x="142355" y="4410367"/>
                    <a:pt x="133021" y="4419701"/>
                    <a:pt x="133021" y="4431215"/>
                  </a:cubicBezTo>
                  <a:lnTo>
                    <a:pt x="133021" y="4514602"/>
                  </a:lnTo>
                  <a:cubicBezTo>
                    <a:pt x="133021" y="4526116"/>
                    <a:pt x="142355" y="4535450"/>
                    <a:pt x="153869" y="4535450"/>
                  </a:cubicBezTo>
                  <a:lnTo>
                    <a:pt x="292439" y="4535450"/>
                  </a:lnTo>
                  <a:cubicBezTo>
                    <a:pt x="303953" y="4535450"/>
                    <a:pt x="313287" y="4526116"/>
                    <a:pt x="313287" y="4514602"/>
                  </a:cubicBezTo>
                  <a:lnTo>
                    <a:pt x="313287" y="4431215"/>
                  </a:lnTo>
                  <a:cubicBezTo>
                    <a:pt x="313287" y="4419701"/>
                    <a:pt x="303953" y="4410367"/>
                    <a:pt x="292439" y="4410367"/>
                  </a:cubicBezTo>
                  <a:close/>
                  <a:moveTo>
                    <a:pt x="1886788" y="4405321"/>
                  </a:moveTo>
                  <a:cubicBezTo>
                    <a:pt x="1875274" y="4405321"/>
                    <a:pt x="1865940" y="4414655"/>
                    <a:pt x="1865940" y="4426169"/>
                  </a:cubicBezTo>
                  <a:lnTo>
                    <a:pt x="1865940" y="4509556"/>
                  </a:lnTo>
                  <a:cubicBezTo>
                    <a:pt x="1865940" y="4521070"/>
                    <a:pt x="1875274" y="4530404"/>
                    <a:pt x="1886788" y="4530404"/>
                  </a:cubicBezTo>
                  <a:lnTo>
                    <a:pt x="2025358" y="4530404"/>
                  </a:lnTo>
                  <a:cubicBezTo>
                    <a:pt x="2036872" y="4530404"/>
                    <a:pt x="2046206" y="4521070"/>
                    <a:pt x="2046206" y="4509556"/>
                  </a:cubicBezTo>
                  <a:lnTo>
                    <a:pt x="2046206" y="4426169"/>
                  </a:lnTo>
                  <a:cubicBezTo>
                    <a:pt x="2046206" y="4414655"/>
                    <a:pt x="2036872" y="4405321"/>
                    <a:pt x="2025358" y="4405321"/>
                  </a:cubicBezTo>
                  <a:close/>
                  <a:moveTo>
                    <a:pt x="153869" y="4112173"/>
                  </a:moveTo>
                  <a:cubicBezTo>
                    <a:pt x="142355" y="4112173"/>
                    <a:pt x="133021" y="4121507"/>
                    <a:pt x="133021" y="4133021"/>
                  </a:cubicBezTo>
                  <a:lnTo>
                    <a:pt x="133021" y="4216408"/>
                  </a:lnTo>
                  <a:cubicBezTo>
                    <a:pt x="133021" y="4227922"/>
                    <a:pt x="142355" y="4237256"/>
                    <a:pt x="153869" y="4237256"/>
                  </a:cubicBezTo>
                  <a:lnTo>
                    <a:pt x="292439" y="4237256"/>
                  </a:lnTo>
                  <a:cubicBezTo>
                    <a:pt x="303953" y="4237256"/>
                    <a:pt x="313287" y="4227922"/>
                    <a:pt x="313287" y="4216408"/>
                  </a:cubicBezTo>
                  <a:lnTo>
                    <a:pt x="313287" y="4133021"/>
                  </a:lnTo>
                  <a:cubicBezTo>
                    <a:pt x="313287" y="4121507"/>
                    <a:pt x="303953" y="4112173"/>
                    <a:pt x="292439" y="4112173"/>
                  </a:cubicBezTo>
                  <a:close/>
                  <a:moveTo>
                    <a:pt x="1886788" y="4107127"/>
                  </a:moveTo>
                  <a:cubicBezTo>
                    <a:pt x="1875274" y="4107127"/>
                    <a:pt x="1865940" y="4116461"/>
                    <a:pt x="1865940" y="4127975"/>
                  </a:cubicBezTo>
                  <a:lnTo>
                    <a:pt x="1865940" y="4211362"/>
                  </a:lnTo>
                  <a:cubicBezTo>
                    <a:pt x="1865940" y="4222876"/>
                    <a:pt x="1875274" y="4232210"/>
                    <a:pt x="1886788" y="4232210"/>
                  </a:cubicBezTo>
                  <a:lnTo>
                    <a:pt x="2025358" y="4232210"/>
                  </a:lnTo>
                  <a:cubicBezTo>
                    <a:pt x="2036872" y="4232210"/>
                    <a:pt x="2046206" y="4222876"/>
                    <a:pt x="2046206" y="4211362"/>
                  </a:cubicBezTo>
                  <a:lnTo>
                    <a:pt x="2046206" y="4127975"/>
                  </a:lnTo>
                  <a:cubicBezTo>
                    <a:pt x="2046206" y="4116461"/>
                    <a:pt x="2036872" y="4107127"/>
                    <a:pt x="2025358" y="4107127"/>
                  </a:cubicBezTo>
                  <a:close/>
                  <a:moveTo>
                    <a:pt x="153869" y="3813979"/>
                  </a:moveTo>
                  <a:cubicBezTo>
                    <a:pt x="142355" y="3813979"/>
                    <a:pt x="133021" y="3823313"/>
                    <a:pt x="133021" y="3834827"/>
                  </a:cubicBezTo>
                  <a:lnTo>
                    <a:pt x="133021" y="3918214"/>
                  </a:lnTo>
                  <a:cubicBezTo>
                    <a:pt x="133021" y="3929728"/>
                    <a:pt x="142355" y="3939062"/>
                    <a:pt x="153869" y="3939062"/>
                  </a:cubicBezTo>
                  <a:lnTo>
                    <a:pt x="292439" y="3939062"/>
                  </a:lnTo>
                  <a:cubicBezTo>
                    <a:pt x="303953" y="3939062"/>
                    <a:pt x="313287" y="3929728"/>
                    <a:pt x="313287" y="3918214"/>
                  </a:cubicBezTo>
                  <a:lnTo>
                    <a:pt x="313287" y="3834827"/>
                  </a:lnTo>
                  <a:cubicBezTo>
                    <a:pt x="313287" y="3823313"/>
                    <a:pt x="303953" y="3813979"/>
                    <a:pt x="292439" y="3813979"/>
                  </a:cubicBezTo>
                  <a:close/>
                  <a:moveTo>
                    <a:pt x="1886788" y="3808933"/>
                  </a:moveTo>
                  <a:cubicBezTo>
                    <a:pt x="1875274" y="3808933"/>
                    <a:pt x="1865940" y="3818267"/>
                    <a:pt x="1865940" y="3829781"/>
                  </a:cubicBezTo>
                  <a:lnTo>
                    <a:pt x="1865940" y="3913168"/>
                  </a:lnTo>
                  <a:cubicBezTo>
                    <a:pt x="1865940" y="3924682"/>
                    <a:pt x="1875274" y="3934016"/>
                    <a:pt x="1886788" y="3934016"/>
                  </a:cubicBezTo>
                  <a:lnTo>
                    <a:pt x="2025358" y="3934016"/>
                  </a:lnTo>
                  <a:cubicBezTo>
                    <a:pt x="2036872" y="3934016"/>
                    <a:pt x="2046206" y="3924682"/>
                    <a:pt x="2046206" y="3913168"/>
                  </a:cubicBezTo>
                  <a:lnTo>
                    <a:pt x="2046206" y="3829781"/>
                  </a:lnTo>
                  <a:cubicBezTo>
                    <a:pt x="2046206" y="3818267"/>
                    <a:pt x="2036872" y="3808933"/>
                    <a:pt x="2025358" y="3808933"/>
                  </a:cubicBezTo>
                  <a:close/>
                  <a:moveTo>
                    <a:pt x="153869" y="3515785"/>
                  </a:moveTo>
                  <a:cubicBezTo>
                    <a:pt x="142355" y="3515785"/>
                    <a:pt x="133021" y="3525119"/>
                    <a:pt x="133021" y="3536633"/>
                  </a:cubicBezTo>
                  <a:lnTo>
                    <a:pt x="133021" y="3620020"/>
                  </a:lnTo>
                  <a:cubicBezTo>
                    <a:pt x="133021" y="3631534"/>
                    <a:pt x="142355" y="3640868"/>
                    <a:pt x="153869" y="3640868"/>
                  </a:cubicBezTo>
                  <a:lnTo>
                    <a:pt x="292439" y="3640868"/>
                  </a:lnTo>
                  <a:cubicBezTo>
                    <a:pt x="303953" y="3640868"/>
                    <a:pt x="313287" y="3631534"/>
                    <a:pt x="313287" y="3620020"/>
                  </a:cubicBezTo>
                  <a:lnTo>
                    <a:pt x="313287" y="3536633"/>
                  </a:lnTo>
                  <a:cubicBezTo>
                    <a:pt x="313287" y="3525119"/>
                    <a:pt x="303953" y="3515785"/>
                    <a:pt x="292439" y="3515785"/>
                  </a:cubicBezTo>
                  <a:close/>
                  <a:moveTo>
                    <a:pt x="1886788" y="3510739"/>
                  </a:moveTo>
                  <a:cubicBezTo>
                    <a:pt x="1875274" y="3510739"/>
                    <a:pt x="1865940" y="3520073"/>
                    <a:pt x="1865940" y="3531587"/>
                  </a:cubicBezTo>
                  <a:lnTo>
                    <a:pt x="1865940" y="3614974"/>
                  </a:lnTo>
                  <a:cubicBezTo>
                    <a:pt x="1865940" y="3626488"/>
                    <a:pt x="1875274" y="3635822"/>
                    <a:pt x="1886788" y="3635822"/>
                  </a:cubicBezTo>
                  <a:lnTo>
                    <a:pt x="2025358" y="3635822"/>
                  </a:lnTo>
                  <a:cubicBezTo>
                    <a:pt x="2036872" y="3635822"/>
                    <a:pt x="2046206" y="3626488"/>
                    <a:pt x="2046206" y="3614974"/>
                  </a:cubicBezTo>
                  <a:lnTo>
                    <a:pt x="2046206" y="3531587"/>
                  </a:lnTo>
                  <a:cubicBezTo>
                    <a:pt x="2046206" y="3520073"/>
                    <a:pt x="2036872" y="3510739"/>
                    <a:pt x="2025358" y="3510739"/>
                  </a:cubicBezTo>
                  <a:close/>
                  <a:moveTo>
                    <a:pt x="153869" y="3217591"/>
                  </a:moveTo>
                  <a:cubicBezTo>
                    <a:pt x="142355" y="3217591"/>
                    <a:pt x="133021" y="3226926"/>
                    <a:pt x="133021" y="3238439"/>
                  </a:cubicBezTo>
                  <a:lnTo>
                    <a:pt x="133021" y="3321826"/>
                  </a:lnTo>
                  <a:cubicBezTo>
                    <a:pt x="133021" y="3333340"/>
                    <a:pt x="142355" y="3342674"/>
                    <a:pt x="153869" y="3342674"/>
                  </a:cubicBezTo>
                  <a:lnTo>
                    <a:pt x="292439" y="3342674"/>
                  </a:lnTo>
                  <a:cubicBezTo>
                    <a:pt x="303953" y="3342674"/>
                    <a:pt x="313287" y="3333340"/>
                    <a:pt x="313287" y="3321826"/>
                  </a:cubicBezTo>
                  <a:lnTo>
                    <a:pt x="313287" y="3238439"/>
                  </a:lnTo>
                  <a:cubicBezTo>
                    <a:pt x="313287" y="3226926"/>
                    <a:pt x="303953" y="3217591"/>
                    <a:pt x="292439" y="3217591"/>
                  </a:cubicBezTo>
                  <a:close/>
                  <a:moveTo>
                    <a:pt x="1886788" y="3212549"/>
                  </a:moveTo>
                  <a:cubicBezTo>
                    <a:pt x="1875274" y="3212549"/>
                    <a:pt x="1865940" y="3221881"/>
                    <a:pt x="1865940" y="3233398"/>
                  </a:cubicBezTo>
                  <a:lnTo>
                    <a:pt x="1865940" y="3316780"/>
                  </a:lnTo>
                  <a:cubicBezTo>
                    <a:pt x="1865940" y="3328294"/>
                    <a:pt x="1875274" y="3337628"/>
                    <a:pt x="1886788" y="3337628"/>
                  </a:cubicBezTo>
                  <a:lnTo>
                    <a:pt x="2025358" y="3337628"/>
                  </a:lnTo>
                  <a:cubicBezTo>
                    <a:pt x="2036872" y="3337628"/>
                    <a:pt x="2046206" y="3328294"/>
                    <a:pt x="2046206" y="3316780"/>
                  </a:cubicBezTo>
                  <a:lnTo>
                    <a:pt x="2046206" y="3233398"/>
                  </a:lnTo>
                  <a:cubicBezTo>
                    <a:pt x="2046206" y="3221881"/>
                    <a:pt x="2036872" y="3212549"/>
                    <a:pt x="2025358" y="3212549"/>
                  </a:cubicBezTo>
                  <a:close/>
                  <a:moveTo>
                    <a:pt x="153869" y="2919399"/>
                  </a:moveTo>
                  <a:cubicBezTo>
                    <a:pt x="142355" y="2919399"/>
                    <a:pt x="133021" y="2928732"/>
                    <a:pt x="133021" y="2940246"/>
                  </a:cubicBezTo>
                  <a:lnTo>
                    <a:pt x="133021" y="3023634"/>
                  </a:lnTo>
                  <a:cubicBezTo>
                    <a:pt x="133021" y="3035148"/>
                    <a:pt x="142355" y="3044482"/>
                    <a:pt x="153869" y="3044482"/>
                  </a:cubicBezTo>
                  <a:lnTo>
                    <a:pt x="292439" y="3044482"/>
                  </a:lnTo>
                  <a:cubicBezTo>
                    <a:pt x="303953" y="3044482"/>
                    <a:pt x="313287" y="3035148"/>
                    <a:pt x="313287" y="3023634"/>
                  </a:cubicBezTo>
                  <a:lnTo>
                    <a:pt x="313287" y="2940246"/>
                  </a:lnTo>
                  <a:cubicBezTo>
                    <a:pt x="313287" y="2928732"/>
                    <a:pt x="303953" y="2919399"/>
                    <a:pt x="292439" y="2919399"/>
                  </a:cubicBezTo>
                  <a:close/>
                  <a:moveTo>
                    <a:pt x="1886788" y="2914353"/>
                  </a:moveTo>
                  <a:cubicBezTo>
                    <a:pt x="1875274" y="2914353"/>
                    <a:pt x="1865940" y="2923688"/>
                    <a:pt x="1865940" y="2935202"/>
                  </a:cubicBezTo>
                  <a:lnTo>
                    <a:pt x="1865940" y="3018589"/>
                  </a:lnTo>
                  <a:cubicBezTo>
                    <a:pt x="1865940" y="3030102"/>
                    <a:pt x="1875274" y="3039436"/>
                    <a:pt x="1886788" y="3039436"/>
                  </a:cubicBezTo>
                  <a:lnTo>
                    <a:pt x="2025358" y="3039436"/>
                  </a:lnTo>
                  <a:cubicBezTo>
                    <a:pt x="2036872" y="3039436"/>
                    <a:pt x="2046206" y="3030102"/>
                    <a:pt x="2046206" y="3018589"/>
                  </a:cubicBezTo>
                  <a:lnTo>
                    <a:pt x="2046206" y="2935202"/>
                  </a:lnTo>
                  <a:cubicBezTo>
                    <a:pt x="2046206" y="2923688"/>
                    <a:pt x="2036872" y="2914353"/>
                    <a:pt x="2025358" y="2914353"/>
                  </a:cubicBezTo>
                  <a:close/>
                  <a:moveTo>
                    <a:pt x="153869" y="2621205"/>
                  </a:moveTo>
                  <a:cubicBezTo>
                    <a:pt x="142355" y="2621205"/>
                    <a:pt x="133021" y="2630539"/>
                    <a:pt x="133021" y="2642053"/>
                  </a:cubicBezTo>
                  <a:lnTo>
                    <a:pt x="133021" y="2725440"/>
                  </a:lnTo>
                  <a:cubicBezTo>
                    <a:pt x="133021" y="2736953"/>
                    <a:pt x="142355" y="2746287"/>
                    <a:pt x="153869" y="2746287"/>
                  </a:cubicBezTo>
                  <a:lnTo>
                    <a:pt x="292439" y="2746287"/>
                  </a:lnTo>
                  <a:cubicBezTo>
                    <a:pt x="303953" y="2746287"/>
                    <a:pt x="313287" y="2736953"/>
                    <a:pt x="313287" y="2725440"/>
                  </a:cubicBezTo>
                  <a:lnTo>
                    <a:pt x="313287" y="2642053"/>
                  </a:lnTo>
                  <a:cubicBezTo>
                    <a:pt x="313287" y="2630539"/>
                    <a:pt x="303953" y="2621205"/>
                    <a:pt x="292439" y="2621205"/>
                  </a:cubicBezTo>
                  <a:close/>
                  <a:moveTo>
                    <a:pt x="1886788" y="2616159"/>
                  </a:moveTo>
                  <a:cubicBezTo>
                    <a:pt x="1875274" y="2616159"/>
                    <a:pt x="1865940" y="2625494"/>
                    <a:pt x="1865940" y="2637008"/>
                  </a:cubicBezTo>
                  <a:lnTo>
                    <a:pt x="1865940" y="2720395"/>
                  </a:lnTo>
                  <a:cubicBezTo>
                    <a:pt x="1865940" y="2731909"/>
                    <a:pt x="1875274" y="2741243"/>
                    <a:pt x="1886788" y="2741243"/>
                  </a:cubicBezTo>
                  <a:lnTo>
                    <a:pt x="2025358" y="2741243"/>
                  </a:lnTo>
                  <a:cubicBezTo>
                    <a:pt x="2036872" y="2741243"/>
                    <a:pt x="2046206" y="2731909"/>
                    <a:pt x="2046206" y="2720395"/>
                  </a:cubicBezTo>
                  <a:lnTo>
                    <a:pt x="2046206" y="2637008"/>
                  </a:lnTo>
                  <a:cubicBezTo>
                    <a:pt x="2046206" y="2625494"/>
                    <a:pt x="2036872" y="2616159"/>
                    <a:pt x="2025358" y="2616159"/>
                  </a:cubicBezTo>
                  <a:close/>
                  <a:moveTo>
                    <a:pt x="153869" y="2323010"/>
                  </a:moveTo>
                  <a:cubicBezTo>
                    <a:pt x="142355" y="2323010"/>
                    <a:pt x="133021" y="2332344"/>
                    <a:pt x="133021" y="2343859"/>
                  </a:cubicBezTo>
                  <a:lnTo>
                    <a:pt x="133021" y="2427245"/>
                  </a:lnTo>
                  <a:cubicBezTo>
                    <a:pt x="133021" y="2438759"/>
                    <a:pt x="142355" y="2448093"/>
                    <a:pt x="153869" y="2448093"/>
                  </a:cubicBezTo>
                  <a:lnTo>
                    <a:pt x="292439" y="2448093"/>
                  </a:lnTo>
                  <a:cubicBezTo>
                    <a:pt x="303953" y="2448093"/>
                    <a:pt x="313287" y="2438759"/>
                    <a:pt x="313287" y="2427245"/>
                  </a:cubicBezTo>
                  <a:lnTo>
                    <a:pt x="313287" y="2343859"/>
                  </a:lnTo>
                  <a:cubicBezTo>
                    <a:pt x="313287" y="2332344"/>
                    <a:pt x="303953" y="2323010"/>
                    <a:pt x="292439" y="2323010"/>
                  </a:cubicBezTo>
                  <a:close/>
                  <a:moveTo>
                    <a:pt x="1886788" y="2317965"/>
                  </a:moveTo>
                  <a:cubicBezTo>
                    <a:pt x="1875274" y="2317965"/>
                    <a:pt x="1865940" y="2327300"/>
                    <a:pt x="1865940" y="2338813"/>
                  </a:cubicBezTo>
                  <a:lnTo>
                    <a:pt x="1865940" y="2422200"/>
                  </a:lnTo>
                  <a:cubicBezTo>
                    <a:pt x="1865940" y="2433714"/>
                    <a:pt x="1875274" y="2443048"/>
                    <a:pt x="1886788" y="2443048"/>
                  </a:cubicBezTo>
                  <a:lnTo>
                    <a:pt x="2025358" y="2443048"/>
                  </a:lnTo>
                  <a:cubicBezTo>
                    <a:pt x="2036872" y="2443048"/>
                    <a:pt x="2046206" y="2433714"/>
                    <a:pt x="2046206" y="2422200"/>
                  </a:cubicBezTo>
                  <a:lnTo>
                    <a:pt x="2046206" y="2338813"/>
                  </a:lnTo>
                  <a:cubicBezTo>
                    <a:pt x="2046206" y="2327300"/>
                    <a:pt x="2036872" y="2317965"/>
                    <a:pt x="2025358" y="2317965"/>
                  </a:cubicBezTo>
                  <a:close/>
                  <a:moveTo>
                    <a:pt x="153869" y="2024816"/>
                  </a:moveTo>
                  <a:cubicBezTo>
                    <a:pt x="142355" y="2024816"/>
                    <a:pt x="133021" y="2034150"/>
                    <a:pt x="133021" y="2045665"/>
                  </a:cubicBezTo>
                  <a:lnTo>
                    <a:pt x="133021" y="2129051"/>
                  </a:lnTo>
                  <a:cubicBezTo>
                    <a:pt x="133021" y="2140565"/>
                    <a:pt x="142355" y="2149900"/>
                    <a:pt x="153869" y="2149900"/>
                  </a:cubicBezTo>
                  <a:lnTo>
                    <a:pt x="292439" y="2149900"/>
                  </a:lnTo>
                  <a:cubicBezTo>
                    <a:pt x="303953" y="2149900"/>
                    <a:pt x="313287" y="2140565"/>
                    <a:pt x="313287" y="2129051"/>
                  </a:cubicBezTo>
                  <a:lnTo>
                    <a:pt x="313287" y="2045665"/>
                  </a:lnTo>
                  <a:cubicBezTo>
                    <a:pt x="313287" y="2034150"/>
                    <a:pt x="303953" y="2024816"/>
                    <a:pt x="292439" y="2024816"/>
                  </a:cubicBezTo>
                  <a:close/>
                  <a:moveTo>
                    <a:pt x="1886788" y="2019772"/>
                  </a:moveTo>
                  <a:cubicBezTo>
                    <a:pt x="1875274" y="2019772"/>
                    <a:pt x="1865940" y="2029106"/>
                    <a:pt x="1865940" y="2040620"/>
                  </a:cubicBezTo>
                  <a:lnTo>
                    <a:pt x="1865940" y="2124007"/>
                  </a:lnTo>
                  <a:cubicBezTo>
                    <a:pt x="1865940" y="2135521"/>
                    <a:pt x="1875274" y="2144855"/>
                    <a:pt x="1886788" y="2144855"/>
                  </a:cubicBezTo>
                  <a:lnTo>
                    <a:pt x="2025358" y="2144855"/>
                  </a:lnTo>
                  <a:cubicBezTo>
                    <a:pt x="2036872" y="2144855"/>
                    <a:pt x="2046206" y="2135521"/>
                    <a:pt x="2046206" y="2124007"/>
                  </a:cubicBezTo>
                  <a:lnTo>
                    <a:pt x="2046206" y="2040620"/>
                  </a:lnTo>
                  <a:cubicBezTo>
                    <a:pt x="2046206" y="2029106"/>
                    <a:pt x="2036872" y="2019772"/>
                    <a:pt x="2025358" y="2019772"/>
                  </a:cubicBezTo>
                  <a:close/>
                  <a:moveTo>
                    <a:pt x="153869" y="1726623"/>
                  </a:moveTo>
                  <a:cubicBezTo>
                    <a:pt x="142355" y="1726623"/>
                    <a:pt x="133021" y="1735957"/>
                    <a:pt x="133021" y="1747471"/>
                  </a:cubicBezTo>
                  <a:lnTo>
                    <a:pt x="133021" y="1830858"/>
                  </a:lnTo>
                  <a:cubicBezTo>
                    <a:pt x="133021" y="1842372"/>
                    <a:pt x="142355" y="1851706"/>
                    <a:pt x="153869" y="1851706"/>
                  </a:cubicBezTo>
                  <a:lnTo>
                    <a:pt x="292439" y="1851706"/>
                  </a:lnTo>
                  <a:cubicBezTo>
                    <a:pt x="303953" y="1851706"/>
                    <a:pt x="313287" y="1842372"/>
                    <a:pt x="313287" y="1830858"/>
                  </a:cubicBezTo>
                  <a:lnTo>
                    <a:pt x="313287" y="1747471"/>
                  </a:lnTo>
                  <a:cubicBezTo>
                    <a:pt x="313287" y="1735957"/>
                    <a:pt x="303953" y="1726623"/>
                    <a:pt x="292439" y="1726623"/>
                  </a:cubicBezTo>
                  <a:close/>
                  <a:moveTo>
                    <a:pt x="1886788" y="1721579"/>
                  </a:moveTo>
                  <a:cubicBezTo>
                    <a:pt x="1875274" y="1721579"/>
                    <a:pt x="1865940" y="1730912"/>
                    <a:pt x="1865940" y="1742426"/>
                  </a:cubicBezTo>
                  <a:lnTo>
                    <a:pt x="1865940" y="1825813"/>
                  </a:lnTo>
                  <a:cubicBezTo>
                    <a:pt x="1865940" y="1837328"/>
                    <a:pt x="1875274" y="1846661"/>
                    <a:pt x="1886788" y="1846661"/>
                  </a:cubicBezTo>
                  <a:lnTo>
                    <a:pt x="2025358" y="1846661"/>
                  </a:lnTo>
                  <a:cubicBezTo>
                    <a:pt x="2036872" y="1846661"/>
                    <a:pt x="2046206" y="1837328"/>
                    <a:pt x="2046206" y="1825813"/>
                  </a:cubicBezTo>
                  <a:lnTo>
                    <a:pt x="2046206" y="1742426"/>
                  </a:lnTo>
                  <a:cubicBezTo>
                    <a:pt x="2046206" y="1730912"/>
                    <a:pt x="2036872" y="1721579"/>
                    <a:pt x="2025358" y="1721579"/>
                  </a:cubicBezTo>
                  <a:close/>
                  <a:moveTo>
                    <a:pt x="153869" y="1428429"/>
                  </a:moveTo>
                  <a:cubicBezTo>
                    <a:pt x="142355" y="1428429"/>
                    <a:pt x="133021" y="1437763"/>
                    <a:pt x="133021" y="1449277"/>
                  </a:cubicBezTo>
                  <a:lnTo>
                    <a:pt x="133021" y="1532664"/>
                  </a:lnTo>
                  <a:cubicBezTo>
                    <a:pt x="133021" y="1544178"/>
                    <a:pt x="142355" y="1553512"/>
                    <a:pt x="153869" y="1553512"/>
                  </a:cubicBezTo>
                  <a:lnTo>
                    <a:pt x="292439" y="1553512"/>
                  </a:lnTo>
                  <a:cubicBezTo>
                    <a:pt x="303953" y="1553512"/>
                    <a:pt x="313287" y="1544178"/>
                    <a:pt x="313287" y="1532664"/>
                  </a:cubicBezTo>
                  <a:lnTo>
                    <a:pt x="313287" y="1449277"/>
                  </a:lnTo>
                  <a:cubicBezTo>
                    <a:pt x="313287" y="1437763"/>
                    <a:pt x="303953" y="1428429"/>
                    <a:pt x="292439" y="1428429"/>
                  </a:cubicBezTo>
                  <a:close/>
                  <a:moveTo>
                    <a:pt x="1886788" y="1423384"/>
                  </a:moveTo>
                  <a:cubicBezTo>
                    <a:pt x="1875274" y="1423384"/>
                    <a:pt x="1865940" y="1432718"/>
                    <a:pt x="1865940" y="1444232"/>
                  </a:cubicBezTo>
                  <a:lnTo>
                    <a:pt x="1865940" y="1527620"/>
                  </a:lnTo>
                  <a:cubicBezTo>
                    <a:pt x="1865940" y="1539134"/>
                    <a:pt x="1875274" y="1548468"/>
                    <a:pt x="1886788" y="1548468"/>
                  </a:cubicBezTo>
                  <a:lnTo>
                    <a:pt x="2025358" y="1548468"/>
                  </a:lnTo>
                  <a:cubicBezTo>
                    <a:pt x="2036872" y="1548468"/>
                    <a:pt x="2046206" y="1539134"/>
                    <a:pt x="2046206" y="1527620"/>
                  </a:cubicBezTo>
                  <a:lnTo>
                    <a:pt x="2046206" y="1444232"/>
                  </a:lnTo>
                  <a:cubicBezTo>
                    <a:pt x="2046206" y="1432718"/>
                    <a:pt x="2036872" y="1423384"/>
                    <a:pt x="2025358" y="1423384"/>
                  </a:cubicBezTo>
                  <a:close/>
                  <a:moveTo>
                    <a:pt x="153869" y="1130235"/>
                  </a:moveTo>
                  <a:cubicBezTo>
                    <a:pt x="142355" y="1130235"/>
                    <a:pt x="133021" y="1139569"/>
                    <a:pt x="133021" y="1151083"/>
                  </a:cubicBezTo>
                  <a:lnTo>
                    <a:pt x="133021" y="1234470"/>
                  </a:lnTo>
                  <a:cubicBezTo>
                    <a:pt x="133021" y="1245984"/>
                    <a:pt x="142355" y="1255318"/>
                    <a:pt x="153869" y="1255318"/>
                  </a:cubicBezTo>
                  <a:lnTo>
                    <a:pt x="292439" y="1255318"/>
                  </a:lnTo>
                  <a:cubicBezTo>
                    <a:pt x="303953" y="1255318"/>
                    <a:pt x="313287" y="1245984"/>
                    <a:pt x="313287" y="1234470"/>
                  </a:cubicBezTo>
                  <a:lnTo>
                    <a:pt x="313287" y="1151083"/>
                  </a:lnTo>
                  <a:cubicBezTo>
                    <a:pt x="313287" y="1139569"/>
                    <a:pt x="303953" y="1130235"/>
                    <a:pt x="292439" y="1130235"/>
                  </a:cubicBezTo>
                  <a:close/>
                  <a:moveTo>
                    <a:pt x="1886788" y="1125190"/>
                  </a:moveTo>
                  <a:cubicBezTo>
                    <a:pt x="1875274" y="1125190"/>
                    <a:pt x="1865940" y="1134524"/>
                    <a:pt x="1865940" y="1146039"/>
                  </a:cubicBezTo>
                  <a:lnTo>
                    <a:pt x="1865940" y="1229425"/>
                  </a:lnTo>
                  <a:cubicBezTo>
                    <a:pt x="1865940" y="1240939"/>
                    <a:pt x="1875274" y="1250273"/>
                    <a:pt x="1886788" y="1250273"/>
                  </a:cubicBezTo>
                  <a:lnTo>
                    <a:pt x="2025358" y="1250273"/>
                  </a:lnTo>
                  <a:cubicBezTo>
                    <a:pt x="2036872" y="1250273"/>
                    <a:pt x="2046206" y="1240939"/>
                    <a:pt x="2046206" y="1229425"/>
                  </a:cubicBezTo>
                  <a:lnTo>
                    <a:pt x="2046206" y="1146039"/>
                  </a:lnTo>
                  <a:cubicBezTo>
                    <a:pt x="2046206" y="1134524"/>
                    <a:pt x="2036872" y="1125190"/>
                    <a:pt x="2025358" y="1125190"/>
                  </a:cubicBezTo>
                  <a:close/>
                  <a:moveTo>
                    <a:pt x="153869" y="832041"/>
                  </a:moveTo>
                  <a:cubicBezTo>
                    <a:pt x="142355" y="832041"/>
                    <a:pt x="133021" y="841375"/>
                    <a:pt x="133021" y="852889"/>
                  </a:cubicBezTo>
                  <a:lnTo>
                    <a:pt x="133021" y="936276"/>
                  </a:lnTo>
                  <a:cubicBezTo>
                    <a:pt x="133021" y="947790"/>
                    <a:pt x="142355" y="957124"/>
                    <a:pt x="153869" y="957124"/>
                  </a:cubicBezTo>
                  <a:lnTo>
                    <a:pt x="292439" y="957124"/>
                  </a:lnTo>
                  <a:cubicBezTo>
                    <a:pt x="303953" y="957124"/>
                    <a:pt x="313287" y="947790"/>
                    <a:pt x="313287" y="936276"/>
                  </a:cubicBezTo>
                  <a:lnTo>
                    <a:pt x="313287" y="852889"/>
                  </a:lnTo>
                  <a:cubicBezTo>
                    <a:pt x="313287" y="841375"/>
                    <a:pt x="303953" y="832041"/>
                    <a:pt x="292439" y="832041"/>
                  </a:cubicBezTo>
                  <a:close/>
                  <a:moveTo>
                    <a:pt x="1886788" y="826996"/>
                  </a:moveTo>
                  <a:cubicBezTo>
                    <a:pt x="1875274" y="826996"/>
                    <a:pt x="1865940" y="836330"/>
                    <a:pt x="1865940" y="847844"/>
                  </a:cubicBezTo>
                  <a:lnTo>
                    <a:pt x="1865940" y="931231"/>
                  </a:lnTo>
                  <a:cubicBezTo>
                    <a:pt x="1865940" y="942745"/>
                    <a:pt x="1875274" y="952079"/>
                    <a:pt x="1886788" y="952079"/>
                  </a:cubicBezTo>
                  <a:lnTo>
                    <a:pt x="2025358" y="952079"/>
                  </a:lnTo>
                  <a:cubicBezTo>
                    <a:pt x="2036872" y="952079"/>
                    <a:pt x="2046206" y="942745"/>
                    <a:pt x="2046206" y="931231"/>
                  </a:cubicBezTo>
                  <a:lnTo>
                    <a:pt x="2046206" y="847844"/>
                  </a:lnTo>
                  <a:cubicBezTo>
                    <a:pt x="2046206" y="836330"/>
                    <a:pt x="2036872" y="826996"/>
                    <a:pt x="2025358" y="826996"/>
                  </a:cubicBezTo>
                  <a:close/>
                  <a:moveTo>
                    <a:pt x="153869" y="533847"/>
                  </a:moveTo>
                  <a:cubicBezTo>
                    <a:pt x="142355" y="533847"/>
                    <a:pt x="133021" y="543181"/>
                    <a:pt x="133021" y="554695"/>
                  </a:cubicBezTo>
                  <a:lnTo>
                    <a:pt x="133021" y="638082"/>
                  </a:lnTo>
                  <a:cubicBezTo>
                    <a:pt x="133021" y="649596"/>
                    <a:pt x="142355" y="658930"/>
                    <a:pt x="153869" y="658930"/>
                  </a:cubicBezTo>
                  <a:lnTo>
                    <a:pt x="292439" y="658930"/>
                  </a:lnTo>
                  <a:cubicBezTo>
                    <a:pt x="303953" y="658930"/>
                    <a:pt x="313287" y="649596"/>
                    <a:pt x="313287" y="638082"/>
                  </a:cubicBezTo>
                  <a:lnTo>
                    <a:pt x="313287" y="554695"/>
                  </a:lnTo>
                  <a:cubicBezTo>
                    <a:pt x="313287" y="543181"/>
                    <a:pt x="303953" y="533847"/>
                    <a:pt x="292439" y="533847"/>
                  </a:cubicBezTo>
                  <a:close/>
                  <a:moveTo>
                    <a:pt x="1886788" y="528802"/>
                  </a:moveTo>
                  <a:cubicBezTo>
                    <a:pt x="1875274" y="528802"/>
                    <a:pt x="1865940" y="538136"/>
                    <a:pt x="1865940" y="549650"/>
                  </a:cubicBezTo>
                  <a:lnTo>
                    <a:pt x="1865940" y="633037"/>
                  </a:lnTo>
                  <a:cubicBezTo>
                    <a:pt x="1865940" y="644551"/>
                    <a:pt x="1875274" y="653885"/>
                    <a:pt x="1886788" y="653885"/>
                  </a:cubicBezTo>
                  <a:lnTo>
                    <a:pt x="2025358" y="653885"/>
                  </a:lnTo>
                  <a:cubicBezTo>
                    <a:pt x="2036872" y="653885"/>
                    <a:pt x="2046206" y="644551"/>
                    <a:pt x="2046206" y="633037"/>
                  </a:cubicBezTo>
                  <a:lnTo>
                    <a:pt x="2046206" y="549650"/>
                  </a:lnTo>
                  <a:cubicBezTo>
                    <a:pt x="2046206" y="538136"/>
                    <a:pt x="2036872" y="528802"/>
                    <a:pt x="2025358" y="528802"/>
                  </a:cubicBezTo>
                  <a:close/>
                  <a:moveTo>
                    <a:pt x="153869" y="235653"/>
                  </a:moveTo>
                  <a:cubicBezTo>
                    <a:pt x="142355" y="235653"/>
                    <a:pt x="133021" y="244987"/>
                    <a:pt x="133021" y="256501"/>
                  </a:cubicBezTo>
                  <a:lnTo>
                    <a:pt x="133021" y="339888"/>
                  </a:lnTo>
                  <a:cubicBezTo>
                    <a:pt x="133021" y="351402"/>
                    <a:pt x="142355" y="360736"/>
                    <a:pt x="153869" y="360736"/>
                  </a:cubicBezTo>
                  <a:lnTo>
                    <a:pt x="292439" y="360736"/>
                  </a:lnTo>
                  <a:cubicBezTo>
                    <a:pt x="303953" y="360736"/>
                    <a:pt x="313287" y="351402"/>
                    <a:pt x="313287" y="339888"/>
                  </a:cubicBezTo>
                  <a:lnTo>
                    <a:pt x="313287" y="256501"/>
                  </a:lnTo>
                  <a:cubicBezTo>
                    <a:pt x="313287" y="244987"/>
                    <a:pt x="303953" y="235653"/>
                    <a:pt x="292439" y="235653"/>
                  </a:cubicBezTo>
                  <a:close/>
                  <a:moveTo>
                    <a:pt x="1886788" y="230608"/>
                  </a:moveTo>
                  <a:cubicBezTo>
                    <a:pt x="1875274" y="230608"/>
                    <a:pt x="1865940" y="239942"/>
                    <a:pt x="1865940" y="251456"/>
                  </a:cubicBezTo>
                  <a:lnTo>
                    <a:pt x="1865940" y="334843"/>
                  </a:lnTo>
                  <a:cubicBezTo>
                    <a:pt x="1865940" y="346357"/>
                    <a:pt x="1875274" y="355691"/>
                    <a:pt x="1886788" y="355691"/>
                  </a:cubicBezTo>
                  <a:lnTo>
                    <a:pt x="2025358" y="355691"/>
                  </a:lnTo>
                  <a:cubicBezTo>
                    <a:pt x="2036872" y="355691"/>
                    <a:pt x="2046206" y="346357"/>
                    <a:pt x="2046206" y="334843"/>
                  </a:cubicBezTo>
                  <a:lnTo>
                    <a:pt x="2046206" y="251456"/>
                  </a:lnTo>
                  <a:cubicBezTo>
                    <a:pt x="2046206" y="239942"/>
                    <a:pt x="2036872" y="230608"/>
                    <a:pt x="2025358" y="230608"/>
                  </a:cubicBezTo>
                  <a:close/>
                  <a:moveTo>
                    <a:pt x="0" y="0"/>
                  </a:moveTo>
                  <a:lnTo>
                    <a:pt x="133021" y="0"/>
                  </a:lnTo>
                  <a:lnTo>
                    <a:pt x="133021" y="41694"/>
                  </a:lnTo>
                  <a:cubicBezTo>
                    <a:pt x="133021" y="53208"/>
                    <a:pt x="142355" y="62542"/>
                    <a:pt x="153869" y="62542"/>
                  </a:cubicBezTo>
                  <a:lnTo>
                    <a:pt x="292439" y="62542"/>
                  </a:lnTo>
                  <a:cubicBezTo>
                    <a:pt x="303953" y="62542"/>
                    <a:pt x="313287" y="53208"/>
                    <a:pt x="313287" y="41694"/>
                  </a:cubicBezTo>
                  <a:lnTo>
                    <a:pt x="313287" y="0"/>
                  </a:lnTo>
                  <a:lnTo>
                    <a:pt x="1865940" y="0"/>
                  </a:lnTo>
                  <a:lnTo>
                    <a:pt x="1865940" y="36649"/>
                  </a:lnTo>
                  <a:cubicBezTo>
                    <a:pt x="1865940" y="48163"/>
                    <a:pt x="1875274" y="57497"/>
                    <a:pt x="1886788" y="57497"/>
                  </a:cubicBezTo>
                  <a:lnTo>
                    <a:pt x="2025358" y="57497"/>
                  </a:lnTo>
                  <a:cubicBezTo>
                    <a:pt x="2036872" y="57497"/>
                    <a:pt x="2046206" y="48163"/>
                    <a:pt x="2046206" y="36649"/>
                  </a:cubicBezTo>
                  <a:lnTo>
                    <a:pt x="2046206" y="0"/>
                  </a:lnTo>
                  <a:lnTo>
                    <a:pt x="2198193" y="0"/>
                  </a:lnTo>
                  <a:lnTo>
                    <a:pt x="2198193" y="6661192"/>
                  </a:lnTo>
                  <a:lnTo>
                    <a:pt x="0" y="6661192"/>
                  </a:lnTo>
                  <a:close/>
                </a:path>
              </a:pathLst>
            </a:custGeom>
            <a:solidFill>
              <a:srgbClr val="822405">
                <a:alpha val="72549"/>
              </a:srgbClr>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36" name="Google Shape;36;p22"/>
            <p:cNvSpPr/>
            <p:nvPr/>
          </p:nvSpPr>
          <p:spPr>
            <a:xfrm>
              <a:off x="5293882" y="1319118"/>
              <a:ext cx="1469100" cy="2053800"/>
            </a:xfrm>
            <a:prstGeom prst="rect">
              <a:avLst/>
            </a:prstGeom>
            <a:solidFill>
              <a:srgbClr val="000000">
                <a:alpha val="79607"/>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37" name="Google Shape;37;p22"/>
            <p:cNvSpPr/>
            <p:nvPr/>
          </p:nvSpPr>
          <p:spPr>
            <a:xfrm>
              <a:off x="5293882" y="0"/>
              <a:ext cx="1469100" cy="1223100"/>
            </a:xfrm>
            <a:prstGeom prst="rect">
              <a:avLst/>
            </a:prstGeom>
            <a:solidFill>
              <a:srgbClr val="000000">
                <a:alpha val="72549"/>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38" name="Google Shape;38;p22"/>
            <p:cNvSpPr/>
            <p:nvPr/>
          </p:nvSpPr>
          <p:spPr>
            <a:xfrm>
              <a:off x="5293882" y="3481987"/>
              <a:ext cx="1469100" cy="2053800"/>
            </a:xfrm>
            <a:prstGeom prst="rect">
              <a:avLst/>
            </a:prstGeom>
            <a:solidFill>
              <a:srgbClr val="000000">
                <a:alpha val="85098"/>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grpSp>
        <p:nvGrpSpPr>
          <p:cNvPr id="39" name="Google Shape;39;p22"/>
          <p:cNvGrpSpPr/>
          <p:nvPr/>
        </p:nvGrpSpPr>
        <p:grpSpPr>
          <a:xfrm>
            <a:off x="8406635" y="4548299"/>
            <a:ext cx="284833" cy="1346358"/>
            <a:chOff x="8608129" y="1242253"/>
            <a:chExt cx="937259" cy="4430267"/>
          </a:xfrm>
        </p:grpSpPr>
        <p:sp>
          <p:nvSpPr>
            <p:cNvPr id="40" name="Google Shape;40;p22"/>
            <p:cNvSpPr/>
            <p:nvPr/>
          </p:nvSpPr>
          <p:spPr>
            <a:xfrm>
              <a:off x="8610354" y="1243934"/>
              <a:ext cx="933449" cy="4426267"/>
            </a:xfrm>
            <a:custGeom>
              <a:rect b="b" l="l" r="r" t="t"/>
              <a:pathLst>
                <a:path extrusionOk="0" h="4426267" w="933449">
                  <a:moveTo>
                    <a:pt x="466725" y="0"/>
                  </a:moveTo>
                  <a:cubicBezTo>
                    <a:pt x="209550" y="0"/>
                    <a:pt x="0" y="209550"/>
                    <a:pt x="0" y="466725"/>
                  </a:cubicBezTo>
                  <a:lnTo>
                    <a:pt x="0" y="2827020"/>
                  </a:lnTo>
                  <a:cubicBezTo>
                    <a:pt x="0" y="2838450"/>
                    <a:pt x="9525" y="2847023"/>
                    <a:pt x="20003" y="2847023"/>
                  </a:cubicBezTo>
                  <a:lnTo>
                    <a:pt x="66675" y="2847023"/>
                  </a:lnTo>
                  <a:cubicBezTo>
                    <a:pt x="78105" y="2847023"/>
                    <a:pt x="86678" y="2837498"/>
                    <a:pt x="86678" y="2827020"/>
                  </a:cubicBezTo>
                  <a:lnTo>
                    <a:pt x="87630" y="466725"/>
                  </a:lnTo>
                  <a:cubicBezTo>
                    <a:pt x="87630" y="257175"/>
                    <a:pt x="258128" y="87630"/>
                    <a:pt x="466725" y="87630"/>
                  </a:cubicBezTo>
                  <a:cubicBezTo>
                    <a:pt x="676275" y="87630"/>
                    <a:pt x="845820" y="258128"/>
                    <a:pt x="845820" y="466725"/>
                  </a:cubicBezTo>
                  <a:lnTo>
                    <a:pt x="845820" y="4032885"/>
                  </a:lnTo>
                  <a:cubicBezTo>
                    <a:pt x="845820" y="4202430"/>
                    <a:pt x="708660" y="4339590"/>
                    <a:pt x="539115" y="4339590"/>
                  </a:cubicBezTo>
                  <a:cubicBezTo>
                    <a:pt x="369570" y="4339590"/>
                    <a:pt x="232410" y="4202430"/>
                    <a:pt x="232410" y="4032885"/>
                  </a:cubicBezTo>
                  <a:lnTo>
                    <a:pt x="232410" y="1371600"/>
                  </a:lnTo>
                  <a:cubicBezTo>
                    <a:pt x="232410" y="1242060"/>
                    <a:pt x="338138" y="1135380"/>
                    <a:pt x="467678" y="1135380"/>
                  </a:cubicBezTo>
                  <a:cubicBezTo>
                    <a:pt x="597218" y="1135380"/>
                    <a:pt x="703898" y="1241108"/>
                    <a:pt x="703898" y="1371600"/>
                  </a:cubicBezTo>
                  <a:lnTo>
                    <a:pt x="703898" y="2800350"/>
                  </a:lnTo>
                  <a:cubicBezTo>
                    <a:pt x="703898" y="2811780"/>
                    <a:pt x="713423" y="2820353"/>
                    <a:pt x="723900" y="2820353"/>
                  </a:cubicBezTo>
                  <a:lnTo>
                    <a:pt x="770573" y="2820353"/>
                  </a:lnTo>
                  <a:cubicBezTo>
                    <a:pt x="782003" y="2820353"/>
                    <a:pt x="790575" y="2810828"/>
                    <a:pt x="790575" y="2800350"/>
                  </a:cubicBezTo>
                  <a:lnTo>
                    <a:pt x="790575" y="1371600"/>
                  </a:lnTo>
                  <a:cubicBezTo>
                    <a:pt x="790575" y="1193483"/>
                    <a:pt x="645795" y="1048703"/>
                    <a:pt x="467678" y="1048703"/>
                  </a:cubicBezTo>
                  <a:cubicBezTo>
                    <a:pt x="289560" y="1048703"/>
                    <a:pt x="144780" y="1193483"/>
                    <a:pt x="144780" y="1371600"/>
                  </a:cubicBezTo>
                  <a:lnTo>
                    <a:pt x="144780" y="4031933"/>
                  </a:lnTo>
                  <a:cubicBezTo>
                    <a:pt x="144780" y="4249103"/>
                    <a:pt x="321945" y="4426268"/>
                    <a:pt x="539115" y="4426268"/>
                  </a:cubicBezTo>
                  <a:cubicBezTo>
                    <a:pt x="756285" y="4426268"/>
                    <a:pt x="933450" y="4249103"/>
                    <a:pt x="933450" y="4031933"/>
                  </a:cubicBezTo>
                  <a:lnTo>
                    <a:pt x="933450" y="466725"/>
                  </a:lnTo>
                  <a:cubicBezTo>
                    <a:pt x="933450" y="209550"/>
                    <a:pt x="724853" y="0"/>
                    <a:pt x="466725" y="0"/>
                  </a:cubicBezTo>
                  <a:close/>
                </a:path>
              </a:pathLst>
            </a:custGeom>
            <a:solidFill>
              <a:srgbClr val="FFFFFF"/>
            </a:solidFill>
            <a:ln>
              <a:noFill/>
            </a:ln>
            <a:effectLst>
              <a:outerShdw blurRad="57150" rotWithShape="0" algn="bl" dir="5400000" dist="19050">
                <a:srgbClr val="000000">
                  <a:alpha val="49803"/>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pic>
          <p:nvPicPr>
            <p:cNvPr id="41" name="Google Shape;41;p22"/>
            <p:cNvPicPr preferRelativeResize="0"/>
            <p:nvPr/>
          </p:nvPicPr>
          <p:blipFill rotWithShape="1">
            <a:blip r:embed="rId5">
              <a:alphaModFix/>
            </a:blip>
            <a:srcRect b="0" l="0" r="0" t="0"/>
            <a:stretch/>
          </p:blipFill>
          <p:spPr>
            <a:xfrm>
              <a:off x="8608129" y="1242253"/>
              <a:ext cx="937259" cy="4430267"/>
            </a:xfrm>
            <a:custGeom>
              <a:rect b="b" l="l" r="r" t="t"/>
              <a:pathLst>
                <a:path extrusionOk="0" h="4430267" w="937259">
                  <a:moveTo>
                    <a:pt x="0" y="0"/>
                  </a:moveTo>
                  <a:lnTo>
                    <a:pt x="937260" y="0"/>
                  </a:lnTo>
                  <a:lnTo>
                    <a:pt x="937260" y="4430268"/>
                  </a:lnTo>
                  <a:lnTo>
                    <a:pt x="0" y="4430268"/>
                  </a:lnTo>
                  <a:close/>
                </a:path>
              </a:pathLst>
            </a:custGeom>
            <a:noFill/>
            <a:ln>
              <a:noFill/>
            </a:ln>
            <a:effectLst>
              <a:outerShdw blurRad="57150" rotWithShape="0" algn="bl" dir="5400000" dist="19050">
                <a:srgbClr val="000000">
                  <a:alpha val="49803"/>
                </a:srgbClr>
              </a:outerShdw>
            </a:effectLst>
          </p:spPr>
        </p:pic>
      </p:grpSp>
      <p:grpSp>
        <p:nvGrpSpPr>
          <p:cNvPr id="42" name="Google Shape;42;p22"/>
          <p:cNvGrpSpPr/>
          <p:nvPr/>
        </p:nvGrpSpPr>
        <p:grpSpPr>
          <a:xfrm rot="2168297">
            <a:off x="8559115" y="4700328"/>
            <a:ext cx="284800" cy="1346202"/>
            <a:chOff x="8608129" y="1242253"/>
            <a:chExt cx="937259" cy="4430267"/>
          </a:xfrm>
        </p:grpSpPr>
        <p:sp>
          <p:nvSpPr>
            <p:cNvPr id="43" name="Google Shape;43;p22"/>
            <p:cNvSpPr/>
            <p:nvPr/>
          </p:nvSpPr>
          <p:spPr>
            <a:xfrm>
              <a:off x="8610354" y="1243934"/>
              <a:ext cx="933449" cy="4426267"/>
            </a:xfrm>
            <a:custGeom>
              <a:rect b="b" l="l" r="r" t="t"/>
              <a:pathLst>
                <a:path extrusionOk="0" h="4426267" w="933449">
                  <a:moveTo>
                    <a:pt x="466725" y="0"/>
                  </a:moveTo>
                  <a:cubicBezTo>
                    <a:pt x="209550" y="0"/>
                    <a:pt x="0" y="209550"/>
                    <a:pt x="0" y="466725"/>
                  </a:cubicBezTo>
                  <a:lnTo>
                    <a:pt x="0" y="2827020"/>
                  </a:lnTo>
                  <a:cubicBezTo>
                    <a:pt x="0" y="2838450"/>
                    <a:pt x="9525" y="2847023"/>
                    <a:pt x="20003" y="2847023"/>
                  </a:cubicBezTo>
                  <a:lnTo>
                    <a:pt x="66675" y="2847023"/>
                  </a:lnTo>
                  <a:cubicBezTo>
                    <a:pt x="78105" y="2847023"/>
                    <a:pt x="86678" y="2837498"/>
                    <a:pt x="86678" y="2827020"/>
                  </a:cubicBezTo>
                  <a:lnTo>
                    <a:pt x="87630" y="466725"/>
                  </a:lnTo>
                  <a:cubicBezTo>
                    <a:pt x="87630" y="257175"/>
                    <a:pt x="258128" y="87630"/>
                    <a:pt x="466725" y="87630"/>
                  </a:cubicBezTo>
                  <a:cubicBezTo>
                    <a:pt x="676275" y="87630"/>
                    <a:pt x="845820" y="258128"/>
                    <a:pt x="845820" y="466725"/>
                  </a:cubicBezTo>
                  <a:lnTo>
                    <a:pt x="845820" y="4032885"/>
                  </a:lnTo>
                  <a:cubicBezTo>
                    <a:pt x="845820" y="4202430"/>
                    <a:pt x="708660" y="4339590"/>
                    <a:pt x="539115" y="4339590"/>
                  </a:cubicBezTo>
                  <a:cubicBezTo>
                    <a:pt x="369570" y="4339590"/>
                    <a:pt x="232410" y="4202430"/>
                    <a:pt x="232410" y="4032885"/>
                  </a:cubicBezTo>
                  <a:lnTo>
                    <a:pt x="232410" y="1371600"/>
                  </a:lnTo>
                  <a:cubicBezTo>
                    <a:pt x="232410" y="1242060"/>
                    <a:pt x="338138" y="1135380"/>
                    <a:pt x="467678" y="1135380"/>
                  </a:cubicBezTo>
                  <a:cubicBezTo>
                    <a:pt x="597218" y="1135380"/>
                    <a:pt x="703898" y="1241108"/>
                    <a:pt x="703898" y="1371600"/>
                  </a:cubicBezTo>
                  <a:lnTo>
                    <a:pt x="703898" y="2800350"/>
                  </a:lnTo>
                  <a:cubicBezTo>
                    <a:pt x="703898" y="2811780"/>
                    <a:pt x="713423" y="2820353"/>
                    <a:pt x="723900" y="2820353"/>
                  </a:cubicBezTo>
                  <a:lnTo>
                    <a:pt x="770573" y="2820353"/>
                  </a:lnTo>
                  <a:cubicBezTo>
                    <a:pt x="782003" y="2820353"/>
                    <a:pt x="790575" y="2810828"/>
                    <a:pt x="790575" y="2800350"/>
                  </a:cubicBezTo>
                  <a:lnTo>
                    <a:pt x="790575" y="1371600"/>
                  </a:lnTo>
                  <a:cubicBezTo>
                    <a:pt x="790575" y="1193483"/>
                    <a:pt x="645795" y="1048703"/>
                    <a:pt x="467678" y="1048703"/>
                  </a:cubicBezTo>
                  <a:cubicBezTo>
                    <a:pt x="289560" y="1048703"/>
                    <a:pt x="144780" y="1193483"/>
                    <a:pt x="144780" y="1371600"/>
                  </a:cubicBezTo>
                  <a:lnTo>
                    <a:pt x="144780" y="4031933"/>
                  </a:lnTo>
                  <a:cubicBezTo>
                    <a:pt x="144780" y="4249103"/>
                    <a:pt x="321945" y="4426268"/>
                    <a:pt x="539115" y="4426268"/>
                  </a:cubicBezTo>
                  <a:cubicBezTo>
                    <a:pt x="756285" y="4426268"/>
                    <a:pt x="933450" y="4249103"/>
                    <a:pt x="933450" y="4031933"/>
                  </a:cubicBezTo>
                  <a:lnTo>
                    <a:pt x="933450" y="466725"/>
                  </a:lnTo>
                  <a:cubicBezTo>
                    <a:pt x="933450" y="209550"/>
                    <a:pt x="724853" y="0"/>
                    <a:pt x="466725" y="0"/>
                  </a:cubicBezTo>
                  <a:close/>
                </a:path>
              </a:pathLst>
            </a:custGeom>
            <a:solidFill>
              <a:srgbClr val="FFFFFF"/>
            </a:solidFill>
            <a:ln>
              <a:noFill/>
            </a:ln>
            <a:effectLst>
              <a:outerShdw blurRad="57150" rotWithShape="0" algn="bl" dir="5400000" dist="19050">
                <a:srgbClr val="000000">
                  <a:alpha val="49803"/>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pic>
          <p:nvPicPr>
            <p:cNvPr id="44" name="Google Shape;44;p22"/>
            <p:cNvPicPr preferRelativeResize="0"/>
            <p:nvPr/>
          </p:nvPicPr>
          <p:blipFill rotWithShape="1">
            <a:blip r:embed="rId5">
              <a:alphaModFix/>
            </a:blip>
            <a:srcRect b="0" l="0" r="0" t="0"/>
            <a:stretch/>
          </p:blipFill>
          <p:spPr>
            <a:xfrm>
              <a:off x="8608129" y="1242253"/>
              <a:ext cx="937259" cy="4430267"/>
            </a:xfrm>
            <a:custGeom>
              <a:rect b="b" l="l" r="r" t="t"/>
              <a:pathLst>
                <a:path extrusionOk="0" h="4430267" w="937259">
                  <a:moveTo>
                    <a:pt x="0" y="0"/>
                  </a:moveTo>
                  <a:lnTo>
                    <a:pt x="937260" y="0"/>
                  </a:lnTo>
                  <a:lnTo>
                    <a:pt x="937260" y="4430268"/>
                  </a:lnTo>
                  <a:lnTo>
                    <a:pt x="0" y="4430268"/>
                  </a:lnTo>
                  <a:close/>
                </a:path>
              </a:pathLst>
            </a:custGeom>
            <a:noFill/>
            <a:ln>
              <a:noFill/>
            </a:ln>
            <a:effectLst>
              <a:outerShdw blurRad="57150" rotWithShape="0" algn="bl" dir="5400000" dist="19050">
                <a:srgbClr val="000000">
                  <a:alpha val="49803"/>
                </a:srgbClr>
              </a:outerShdw>
            </a:effectLst>
          </p:spPr>
        </p:pic>
      </p:grpSp>
      <p:grpSp>
        <p:nvGrpSpPr>
          <p:cNvPr id="45" name="Google Shape;45;p22"/>
          <p:cNvGrpSpPr/>
          <p:nvPr/>
        </p:nvGrpSpPr>
        <p:grpSpPr>
          <a:xfrm rot="-1593903">
            <a:off x="8876438" y="4342414"/>
            <a:ext cx="284816" cy="1346277"/>
            <a:chOff x="8608129" y="1242253"/>
            <a:chExt cx="937259" cy="4430267"/>
          </a:xfrm>
        </p:grpSpPr>
        <p:sp>
          <p:nvSpPr>
            <p:cNvPr id="46" name="Google Shape;46;p22"/>
            <p:cNvSpPr/>
            <p:nvPr/>
          </p:nvSpPr>
          <p:spPr>
            <a:xfrm>
              <a:off x="8610354" y="1243934"/>
              <a:ext cx="933449" cy="4426267"/>
            </a:xfrm>
            <a:custGeom>
              <a:rect b="b" l="l" r="r" t="t"/>
              <a:pathLst>
                <a:path extrusionOk="0" h="4426267" w="933449">
                  <a:moveTo>
                    <a:pt x="466725" y="0"/>
                  </a:moveTo>
                  <a:cubicBezTo>
                    <a:pt x="209550" y="0"/>
                    <a:pt x="0" y="209550"/>
                    <a:pt x="0" y="466725"/>
                  </a:cubicBezTo>
                  <a:lnTo>
                    <a:pt x="0" y="2827020"/>
                  </a:lnTo>
                  <a:cubicBezTo>
                    <a:pt x="0" y="2838450"/>
                    <a:pt x="9525" y="2847023"/>
                    <a:pt x="20003" y="2847023"/>
                  </a:cubicBezTo>
                  <a:lnTo>
                    <a:pt x="66675" y="2847023"/>
                  </a:lnTo>
                  <a:cubicBezTo>
                    <a:pt x="78105" y="2847023"/>
                    <a:pt x="86678" y="2837498"/>
                    <a:pt x="86678" y="2827020"/>
                  </a:cubicBezTo>
                  <a:lnTo>
                    <a:pt x="87630" y="466725"/>
                  </a:lnTo>
                  <a:cubicBezTo>
                    <a:pt x="87630" y="257175"/>
                    <a:pt x="258128" y="87630"/>
                    <a:pt x="466725" y="87630"/>
                  </a:cubicBezTo>
                  <a:cubicBezTo>
                    <a:pt x="676275" y="87630"/>
                    <a:pt x="845820" y="258128"/>
                    <a:pt x="845820" y="466725"/>
                  </a:cubicBezTo>
                  <a:lnTo>
                    <a:pt x="845820" y="4032885"/>
                  </a:lnTo>
                  <a:cubicBezTo>
                    <a:pt x="845820" y="4202430"/>
                    <a:pt x="708660" y="4339590"/>
                    <a:pt x="539115" y="4339590"/>
                  </a:cubicBezTo>
                  <a:cubicBezTo>
                    <a:pt x="369570" y="4339590"/>
                    <a:pt x="232410" y="4202430"/>
                    <a:pt x="232410" y="4032885"/>
                  </a:cubicBezTo>
                  <a:lnTo>
                    <a:pt x="232410" y="1371600"/>
                  </a:lnTo>
                  <a:cubicBezTo>
                    <a:pt x="232410" y="1242060"/>
                    <a:pt x="338138" y="1135380"/>
                    <a:pt x="467678" y="1135380"/>
                  </a:cubicBezTo>
                  <a:cubicBezTo>
                    <a:pt x="597218" y="1135380"/>
                    <a:pt x="703898" y="1241108"/>
                    <a:pt x="703898" y="1371600"/>
                  </a:cubicBezTo>
                  <a:lnTo>
                    <a:pt x="703898" y="2800350"/>
                  </a:lnTo>
                  <a:cubicBezTo>
                    <a:pt x="703898" y="2811780"/>
                    <a:pt x="713423" y="2820353"/>
                    <a:pt x="723900" y="2820353"/>
                  </a:cubicBezTo>
                  <a:lnTo>
                    <a:pt x="770573" y="2820353"/>
                  </a:lnTo>
                  <a:cubicBezTo>
                    <a:pt x="782003" y="2820353"/>
                    <a:pt x="790575" y="2810828"/>
                    <a:pt x="790575" y="2800350"/>
                  </a:cubicBezTo>
                  <a:lnTo>
                    <a:pt x="790575" y="1371600"/>
                  </a:lnTo>
                  <a:cubicBezTo>
                    <a:pt x="790575" y="1193483"/>
                    <a:pt x="645795" y="1048703"/>
                    <a:pt x="467678" y="1048703"/>
                  </a:cubicBezTo>
                  <a:cubicBezTo>
                    <a:pt x="289560" y="1048703"/>
                    <a:pt x="144780" y="1193483"/>
                    <a:pt x="144780" y="1371600"/>
                  </a:cubicBezTo>
                  <a:lnTo>
                    <a:pt x="144780" y="4031933"/>
                  </a:lnTo>
                  <a:cubicBezTo>
                    <a:pt x="144780" y="4249103"/>
                    <a:pt x="321945" y="4426268"/>
                    <a:pt x="539115" y="4426268"/>
                  </a:cubicBezTo>
                  <a:cubicBezTo>
                    <a:pt x="756285" y="4426268"/>
                    <a:pt x="933450" y="4249103"/>
                    <a:pt x="933450" y="4031933"/>
                  </a:cubicBezTo>
                  <a:lnTo>
                    <a:pt x="933450" y="466725"/>
                  </a:lnTo>
                  <a:cubicBezTo>
                    <a:pt x="933450" y="209550"/>
                    <a:pt x="724853" y="0"/>
                    <a:pt x="466725" y="0"/>
                  </a:cubicBezTo>
                  <a:close/>
                </a:path>
              </a:pathLst>
            </a:custGeom>
            <a:solidFill>
              <a:srgbClr val="FFFFFF"/>
            </a:solidFill>
            <a:ln>
              <a:noFill/>
            </a:ln>
            <a:effectLst>
              <a:outerShdw blurRad="57150" rotWithShape="0" algn="bl" dir="5400000" dist="19050">
                <a:srgbClr val="000000">
                  <a:alpha val="49803"/>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pic>
          <p:nvPicPr>
            <p:cNvPr id="47" name="Google Shape;47;p22"/>
            <p:cNvPicPr preferRelativeResize="0"/>
            <p:nvPr/>
          </p:nvPicPr>
          <p:blipFill rotWithShape="1">
            <a:blip r:embed="rId5">
              <a:alphaModFix/>
            </a:blip>
            <a:srcRect b="0" l="0" r="0" t="0"/>
            <a:stretch/>
          </p:blipFill>
          <p:spPr>
            <a:xfrm>
              <a:off x="8608129" y="1242253"/>
              <a:ext cx="937259" cy="4430267"/>
            </a:xfrm>
            <a:custGeom>
              <a:rect b="b" l="l" r="r" t="t"/>
              <a:pathLst>
                <a:path extrusionOk="0" h="4430267" w="937259">
                  <a:moveTo>
                    <a:pt x="0" y="0"/>
                  </a:moveTo>
                  <a:lnTo>
                    <a:pt x="937260" y="0"/>
                  </a:lnTo>
                  <a:lnTo>
                    <a:pt x="937260" y="4430268"/>
                  </a:lnTo>
                  <a:lnTo>
                    <a:pt x="0" y="4430268"/>
                  </a:lnTo>
                  <a:close/>
                </a:path>
              </a:pathLst>
            </a:custGeom>
            <a:noFill/>
            <a:ln>
              <a:noFill/>
            </a:ln>
            <a:effectLst>
              <a:outerShdw blurRad="57150" rotWithShape="0" algn="bl" dir="5400000" dist="19050">
                <a:srgbClr val="000000">
                  <a:alpha val="49803"/>
                </a:srgbClr>
              </a:outerShdw>
            </a:effectLst>
          </p:spPr>
        </p:pic>
      </p:grpSp>
      <p:grpSp>
        <p:nvGrpSpPr>
          <p:cNvPr id="48" name="Google Shape;48;p22"/>
          <p:cNvGrpSpPr/>
          <p:nvPr/>
        </p:nvGrpSpPr>
        <p:grpSpPr>
          <a:xfrm rot="3642109">
            <a:off x="8995003" y="4965143"/>
            <a:ext cx="284804" cy="1346223"/>
            <a:chOff x="8608129" y="1242253"/>
            <a:chExt cx="937259" cy="4430267"/>
          </a:xfrm>
        </p:grpSpPr>
        <p:sp>
          <p:nvSpPr>
            <p:cNvPr id="49" name="Google Shape;49;p22"/>
            <p:cNvSpPr/>
            <p:nvPr/>
          </p:nvSpPr>
          <p:spPr>
            <a:xfrm>
              <a:off x="8610354" y="1243934"/>
              <a:ext cx="933449" cy="4426267"/>
            </a:xfrm>
            <a:custGeom>
              <a:rect b="b" l="l" r="r" t="t"/>
              <a:pathLst>
                <a:path extrusionOk="0" h="4426267" w="933449">
                  <a:moveTo>
                    <a:pt x="466725" y="0"/>
                  </a:moveTo>
                  <a:cubicBezTo>
                    <a:pt x="209550" y="0"/>
                    <a:pt x="0" y="209550"/>
                    <a:pt x="0" y="466725"/>
                  </a:cubicBezTo>
                  <a:lnTo>
                    <a:pt x="0" y="2827020"/>
                  </a:lnTo>
                  <a:cubicBezTo>
                    <a:pt x="0" y="2838450"/>
                    <a:pt x="9525" y="2847023"/>
                    <a:pt x="20003" y="2847023"/>
                  </a:cubicBezTo>
                  <a:lnTo>
                    <a:pt x="66675" y="2847023"/>
                  </a:lnTo>
                  <a:cubicBezTo>
                    <a:pt x="78105" y="2847023"/>
                    <a:pt x="86678" y="2837498"/>
                    <a:pt x="86678" y="2827020"/>
                  </a:cubicBezTo>
                  <a:lnTo>
                    <a:pt x="87630" y="466725"/>
                  </a:lnTo>
                  <a:cubicBezTo>
                    <a:pt x="87630" y="257175"/>
                    <a:pt x="258128" y="87630"/>
                    <a:pt x="466725" y="87630"/>
                  </a:cubicBezTo>
                  <a:cubicBezTo>
                    <a:pt x="676275" y="87630"/>
                    <a:pt x="845820" y="258128"/>
                    <a:pt x="845820" y="466725"/>
                  </a:cubicBezTo>
                  <a:lnTo>
                    <a:pt x="845820" y="4032885"/>
                  </a:lnTo>
                  <a:cubicBezTo>
                    <a:pt x="845820" y="4202430"/>
                    <a:pt x="708660" y="4339590"/>
                    <a:pt x="539115" y="4339590"/>
                  </a:cubicBezTo>
                  <a:cubicBezTo>
                    <a:pt x="369570" y="4339590"/>
                    <a:pt x="232410" y="4202430"/>
                    <a:pt x="232410" y="4032885"/>
                  </a:cubicBezTo>
                  <a:lnTo>
                    <a:pt x="232410" y="1371600"/>
                  </a:lnTo>
                  <a:cubicBezTo>
                    <a:pt x="232410" y="1242060"/>
                    <a:pt x="338138" y="1135380"/>
                    <a:pt x="467678" y="1135380"/>
                  </a:cubicBezTo>
                  <a:cubicBezTo>
                    <a:pt x="597218" y="1135380"/>
                    <a:pt x="703898" y="1241108"/>
                    <a:pt x="703898" y="1371600"/>
                  </a:cubicBezTo>
                  <a:lnTo>
                    <a:pt x="703898" y="2800350"/>
                  </a:lnTo>
                  <a:cubicBezTo>
                    <a:pt x="703898" y="2811780"/>
                    <a:pt x="713423" y="2820353"/>
                    <a:pt x="723900" y="2820353"/>
                  </a:cubicBezTo>
                  <a:lnTo>
                    <a:pt x="770573" y="2820353"/>
                  </a:lnTo>
                  <a:cubicBezTo>
                    <a:pt x="782003" y="2820353"/>
                    <a:pt x="790575" y="2810828"/>
                    <a:pt x="790575" y="2800350"/>
                  </a:cubicBezTo>
                  <a:lnTo>
                    <a:pt x="790575" y="1371600"/>
                  </a:lnTo>
                  <a:cubicBezTo>
                    <a:pt x="790575" y="1193483"/>
                    <a:pt x="645795" y="1048703"/>
                    <a:pt x="467678" y="1048703"/>
                  </a:cubicBezTo>
                  <a:cubicBezTo>
                    <a:pt x="289560" y="1048703"/>
                    <a:pt x="144780" y="1193483"/>
                    <a:pt x="144780" y="1371600"/>
                  </a:cubicBezTo>
                  <a:lnTo>
                    <a:pt x="144780" y="4031933"/>
                  </a:lnTo>
                  <a:cubicBezTo>
                    <a:pt x="144780" y="4249103"/>
                    <a:pt x="321945" y="4426268"/>
                    <a:pt x="539115" y="4426268"/>
                  </a:cubicBezTo>
                  <a:cubicBezTo>
                    <a:pt x="756285" y="4426268"/>
                    <a:pt x="933450" y="4249103"/>
                    <a:pt x="933450" y="4031933"/>
                  </a:cubicBezTo>
                  <a:lnTo>
                    <a:pt x="933450" y="466725"/>
                  </a:lnTo>
                  <a:cubicBezTo>
                    <a:pt x="933450" y="209550"/>
                    <a:pt x="724853" y="0"/>
                    <a:pt x="466725" y="0"/>
                  </a:cubicBezTo>
                  <a:close/>
                </a:path>
              </a:pathLst>
            </a:custGeom>
            <a:solidFill>
              <a:srgbClr val="FFFFFF"/>
            </a:solidFill>
            <a:ln>
              <a:noFill/>
            </a:ln>
            <a:effectLst>
              <a:outerShdw blurRad="57150" rotWithShape="0" algn="bl" dir="5400000" dist="19050">
                <a:srgbClr val="000000">
                  <a:alpha val="49803"/>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pic>
          <p:nvPicPr>
            <p:cNvPr id="50" name="Google Shape;50;p22"/>
            <p:cNvPicPr preferRelativeResize="0"/>
            <p:nvPr/>
          </p:nvPicPr>
          <p:blipFill rotWithShape="1">
            <a:blip r:embed="rId5">
              <a:alphaModFix/>
            </a:blip>
            <a:srcRect b="0" l="0" r="0" t="0"/>
            <a:stretch/>
          </p:blipFill>
          <p:spPr>
            <a:xfrm>
              <a:off x="8608129" y="1242253"/>
              <a:ext cx="937259" cy="4430267"/>
            </a:xfrm>
            <a:custGeom>
              <a:rect b="b" l="l" r="r" t="t"/>
              <a:pathLst>
                <a:path extrusionOk="0" h="4430267" w="937259">
                  <a:moveTo>
                    <a:pt x="0" y="0"/>
                  </a:moveTo>
                  <a:lnTo>
                    <a:pt x="937260" y="0"/>
                  </a:lnTo>
                  <a:lnTo>
                    <a:pt x="937260" y="4430268"/>
                  </a:lnTo>
                  <a:lnTo>
                    <a:pt x="0" y="4430268"/>
                  </a:lnTo>
                  <a:close/>
                </a:path>
              </a:pathLst>
            </a:custGeom>
            <a:noFill/>
            <a:ln>
              <a:noFill/>
            </a:ln>
            <a:effectLst>
              <a:outerShdw blurRad="57150" rotWithShape="0" algn="bl" dir="5400000" dist="19050">
                <a:srgbClr val="000000">
                  <a:alpha val="49803"/>
                </a:srgbClr>
              </a:outerShdw>
            </a:effectLst>
          </p:spPr>
        </p:pic>
      </p:grpSp>
      <p:sp>
        <p:nvSpPr>
          <p:cNvPr id="51" name="Google Shape;51;p22"/>
          <p:cNvSpPr txBox="1"/>
          <p:nvPr>
            <p:ph idx="1" type="body"/>
          </p:nvPr>
        </p:nvSpPr>
        <p:spPr>
          <a:xfrm rot="-455351">
            <a:off x="1856266" y="1635230"/>
            <a:ext cx="4579413" cy="4555188"/>
          </a:xfrm>
          <a:prstGeom prst="rect">
            <a:avLst/>
          </a:prstGeom>
          <a:noFill/>
          <a:ln>
            <a:noFill/>
          </a:ln>
        </p:spPr>
        <p:txBody>
          <a:bodyPr anchorCtr="0" anchor="t" bIns="121900" lIns="121900" spcFirstLastPara="1" rIns="121900" wrap="square" tIns="121900">
            <a:noAutofit/>
          </a:bodyPr>
          <a:lstStyle>
            <a:lvl1pPr indent="-381000" lvl="0" marL="457200" algn="l">
              <a:lnSpc>
                <a:spcPct val="115000"/>
              </a:lnSpc>
              <a:spcBef>
                <a:spcPts val="0"/>
              </a:spcBef>
              <a:spcAft>
                <a:spcPts val="0"/>
              </a:spcAft>
              <a:buSzPts val="2400"/>
              <a:buChar char="●"/>
              <a:defRPr/>
            </a:lvl1pPr>
            <a:lvl2pPr indent="-381000" lvl="1" marL="914400" algn="l">
              <a:lnSpc>
                <a:spcPct val="115000"/>
              </a:lnSpc>
              <a:spcBef>
                <a:spcPts val="2100"/>
              </a:spcBef>
              <a:spcAft>
                <a:spcPts val="0"/>
              </a:spcAft>
              <a:buSzPts val="2400"/>
              <a:buChar char="○"/>
              <a:defRPr sz="2400"/>
            </a:lvl2pPr>
            <a:lvl3pPr indent="-381000" lvl="2" marL="1371600" algn="l">
              <a:lnSpc>
                <a:spcPct val="115000"/>
              </a:lnSpc>
              <a:spcBef>
                <a:spcPts val="2100"/>
              </a:spcBef>
              <a:spcAft>
                <a:spcPts val="0"/>
              </a:spcAft>
              <a:buSzPts val="2400"/>
              <a:buChar char="■"/>
              <a:defRPr sz="2400"/>
            </a:lvl3pPr>
            <a:lvl4pPr indent="-381000" lvl="3" marL="1828800" algn="l">
              <a:lnSpc>
                <a:spcPct val="115000"/>
              </a:lnSpc>
              <a:spcBef>
                <a:spcPts val="2100"/>
              </a:spcBef>
              <a:spcAft>
                <a:spcPts val="0"/>
              </a:spcAft>
              <a:buSzPts val="2400"/>
              <a:buChar char="●"/>
              <a:defRPr sz="2400"/>
            </a:lvl4pPr>
            <a:lvl5pPr indent="-381000" lvl="4" marL="2286000" algn="l">
              <a:lnSpc>
                <a:spcPct val="115000"/>
              </a:lnSpc>
              <a:spcBef>
                <a:spcPts val="2100"/>
              </a:spcBef>
              <a:spcAft>
                <a:spcPts val="0"/>
              </a:spcAft>
              <a:buSzPts val="2400"/>
              <a:buChar char="○"/>
              <a:defRPr sz="2400"/>
            </a:lvl5pPr>
            <a:lvl6pPr indent="-381000" lvl="5" marL="2743200" algn="l">
              <a:lnSpc>
                <a:spcPct val="115000"/>
              </a:lnSpc>
              <a:spcBef>
                <a:spcPts val="2100"/>
              </a:spcBef>
              <a:spcAft>
                <a:spcPts val="0"/>
              </a:spcAft>
              <a:buSzPts val="2400"/>
              <a:buChar char="■"/>
              <a:defRPr sz="2400"/>
            </a:lvl6pPr>
            <a:lvl7pPr indent="-381000" lvl="6" marL="3200400" algn="l">
              <a:lnSpc>
                <a:spcPct val="115000"/>
              </a:lnSpc>
              <a:spcBef>
                <a:spcPts val="2100"/>
              </a:spcBef>
              <a:spcAft>
                <a:spcPts val="0"/>
              </a:spcAft>
              <a:buSzPts val="2400"/>
              <a:buChar char="●"/>
              <a:defRPr sz="2400"/>
            </a:lvl7pPr>
            <a:lvl8pPr indent="-381000" lvl="7" marL="3657600" algn="l">
              <a:lnSpc>
                <a:spcPct val="115000"/>
              </a:lnSpc>
              <a:spcBef>
                <a:spcPts val="2100"/>
              </a:spcBef>
              <a:spcAft>
                <a:spcPts val="0"/>
              </a:spcAft>
              <a:buSzPts val="2400"/>
              <a:buChar char="○"/>
              <a:defRPr sz="2400"/>
            </a:lvl8pPr>
            <a:lvl9pPr indent="-381000" lvl="8" marL="4114800" algn="l">
              <a:lnSpc>
                <a:spcPct val="115000"/>
              </a:lnSpc>
              <a:spcBef>
                <a:spcPts val="2100"/>
              </a:spcBef>
              <a:spcAft>
                <a:spcPts val="2100"/>
              </a:spcAft>
              <a:buSzPts val="2400"/>
              <a:buChar char="■"/>
              <a:defRPr sz="2400"/>
            </a:lvl9pPr>
          </a:lstStyle>
          <a:p/>
        </p:txBody>
      </p:sp>
      <p:sp>
        <p:nvSpPr>
          <p:cNvPr id="52" name="Google Shape;52;p22"/>
          <p:cNvSpPr txBox="1"/>
          <p:nvPr>
            <p:ph type="title"/>
          </p:nvPr>
        </p:nvSpPr>
        <p:spPr>
          <a:xfrm rot="-455252">
            <a:off x="1480434" y="703033"/>
            <a:ext cx="4789435" cy="763583"/>
          </a:xfrm>
          <a:prstGeom prst="rect">
            <a:avLst/>
          </a:prstGeom>
          <a:noFill/>
          <a:ln>
            <a:noFill/>
          </a:ln>
        </p:spPr>
        <p:txBody>
          <a:bodyPr anchorCtr="0" anchor="t" bIns="121900" lIns="121900" spcFirstLastPara="1" rIns="121900" wrap="square" tIns="121900">
            <a:noAutofit/>
          </a:bodyPr>
          <a:lstStyle>
            <a:lvl1pPr lvl="0" algn="l">
              <a:lnSpc>
                <a:spcPct val="100000"/>
              </a:lnSpc>
              <a:spcBef>
                <a:spcPts val="0"/>
              </a:spcBef>
              <a:spcAft>
                <a:spcPts val="0"/>
              </a:spcAft>
              <a:buClr>
                <a:schemeClr val="dk1"/>
              </a:buClr>
              <a:buSzPts val="3600"/>
              <a:buNone/>
              <a:defRPr>
                <a:solidFill>
                  <a:schemeClr val="dk1"/>
                </a:solidFill>
              </a:defRPr>
            </a:lvl1pPr>
            <a:lvl2pPr lvl="1" algn="l">
              <a:lnSpc>
                <a:spcPct val="100000"/>
              </a:lnSpc>
              <a:spcBef>
                <a:spcPts val="0"/>
              </a:spcBef>
              <a:spcAft>
                <a:spcPts val="0"/>
              </a:spcAft>
              <a:buClr>
                <a:schemeClr val="dk1"/>
              </a:buClr>
              <a:buSzPts val="4800"/>
              <a:buNone/>
              <a:defRPr sz="4800">
                <a:solidFill>
                  <a:schemeClr val="dk1"/>
                </a:solidFill>
              </a:defRPr>
            </a:lvl2pPr>
            <a:lvl3pPr lvl="2" algn="l">
              <a:lnSpc>
                <a:spcPct val="100000"/>
              </a:lnSpc>
              <a:spcBef>
                <a:spcPts val="0"/>
              </a:spcBef>
              <a:spcAft>
                <a:spcPts val="0"/>
              </a:spcAft>
              <a:buClr>
                <a:schemeClr val="dk1"/>
              </a:buClr>
              <a:buSzPts val="4800"/>
              <a:buNone/>
              <a:defRPr sz="4800">
                <a:solidFill>
                  <a:schemeClr val="dk1"/>
                </a:solidFill>
              </a:defRPr>
            </a:lvl3pPr>
            <a:lvl4pPr lvl="3" algn="l">
              <a:lnSpc>
                <a:spcPct val="100000"/>
              </a:lnSpc>
              <a:spcBef>
                <a:spcPts val="0"/>
              </a:spcBef>
              <a:spcAft>
                <a:spcPts val="0"/>
              </a:spcAft>
              <a:buClr>
                <a:schemeClr val="dk1"/>
              </a:buClr>
              <a:buSzPts val="4800"/>
              <a:buNone/>
              <a:defRPr sz="4800">
                <a:solidFill>
                  <a:schemeClr val="dk1"/>
                </a:solidFill>
              </a:defRPr>
            </a:lvl4pPr>
            <a:lvl5pPr lvl="4" algn="l">
              <a:lnSpc>
                <a:spcPct val="100000"/>
              </a:lnSpc>
              <a:spcBef>
                <a:spcPts val="0"/>
              </a:spcBef>
              <a:spcAft>
                <a:spcPts val="0"/>
              </a:spcAft>
              <a:buClr>
                <a:schemeClr val="dk1"/>
              </a:buClr>
              <a:buSzPts val="4800"/>
              <a:buNone/>
              <a:defRPr sz="4800">
                <a:solidFill>
                  <a:schemeClr val="dk1"/>
                </a:solidFill>
              </a:defRPr>
            </a:lvl5pPr>
            <a:lvl6pPr lvl="5" algn="l">
              <a:lnSpc>
                <a:spcPct val="100000"/>
              </a:lnSpc>
              <a:spcBef>
                <a:spcPts val="0"/>
              </a:spcBef>
              <a:spcAft>
                <a:spcPts val="0"/>
              </a:spcAft>
              <a:buClr>
                <a:schemeClr val="dk1"/>
              </a:buClr>
              <a:buSzPts val="4800"/>
              <a:buNone/>
              <a:defRPr sz="4800">
                <a:solidFill>
                  <a:schemeClr val="dk1"/>
                </a:solidFill>
              </a:defRPr>
            </a:lvl6pPr>
            <a:lvl7pPr lvl="6" algn="l">
              <a:lnSpc>
                <a:spcPct val="100000"/>
              </a:lnSpc>
              <a:spcBef>
                <a:spcPts val="0"/>
              </a:spcBef>
              <a:spcAft>
                <a:spcPts val="0"/>
              </a:spcAft>
              <a:buClr>
                <a:schemeClr val="dk1"/>
              </a:buClr>
              <a:buSzPts val="4800"/>
              <a:buNone/>
              <a:defRPr sz="4800">
                <a:solidFill>
                  <a:schemeClr val="dk1"/>
                </a:solidFill>
              </a:defRPr>
            </a:lvl7pPr>
            <a:lvl8pPr lvl="7" algn="l">
              <a:lnSpc>
                <a:spcPct val="100000"/>
              </a:lnSpc>
              <a:spcBef>
                <a:spcPts val="0"/>
              </a:spcBef>
              <a:spcAft>
                <a:spcPts val="0"/>
              </a:spcAft>
              <a:buClr>
                <a:schemeClr val="dk1"/>
              </a:buClr>
              <a:buSzPts val="4800"/>
              <a:buNone/>
              <a:defRPr sz="4800">
                <a:solidFill>
                  <a:schemeClr val="dk1"/>
                </a:solidFill>
              </a:defRPr>
            </a:lvl8pPr>
            <a:lvl9pPr lvl="8" algn="l">
              <a:lnSpc>
                <a:spcPct val="100000"/>
              </a:lnSpc>
              <a:spcBef>
                <a:spcPts val="0"/>
              </a:spcBef>
              <a:spcAft>
                <a:spcPts val="0"/>
              </a:spcAft>
              <a:buClr>
                <a:schemeClr val="dk1"/>
              </a:buClr>
              <a:buSzPts val="4800"/>
              <a:buNone/>
              <a:defRPr sz="4800">
                <a:solidFill>
                  <a:schemeClr val="dk1"/>
                </a:solidFil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itle and text">
  <p:cSld name="CUSTOM_5">
    <p:spTree>
      <p:nvGrpSpPr>
        <p:cNvPr id="53" name="Shape 53"/>
        <p:cNvGrpSpPr/>
        <p:nvPr/>
      </p:nvGrpSpPr>
      <p:grpSpPr>
        <a:xfrm>
          <a:off x="0" y="0"/>
          <a:ext cx="0" cy="0"/>
          <a:chOff x="0" y="0"/>
          <a:chExt cx="0" cy="0"/>
        </a:xfrm>
      </p:grpSpPr>
      <p:pic>
        <p:nvPicPr>
          <p:cNvPr descr="A picture containing indoor, sitting, white, monitor&#10;&#10;Description automatically generated" id="54" name="Google Shape;54;p23"/>
          <p:cNvPicPr preferRelativeResize="0"/>
          <p:nvPr/>
        </p:nvPicPr>
        <p:blipFill rotWithShape="1">
          <a:blip r:embed="rId2">
            <a:alphaModFix/>
          </a:blip>
          <a:srcRect b="0" l="0" r="0" t="0"/>
          <a:stretch/>
        </p:blipFill>
        <p:spPr>
          <a:xfrm>
            <a:off x="770748" y="153596"/>
            <a:ext cx="10291050" cy="6619016"/>
          </a:xfrm>
          <a:prstGeom prst="rect">
            <a:avLst/>
          </a:prstGeom>
          <a:noFill/>
          <a:ln>
            <a:noFill/>
          </a:ln>
          <a:effectLst>
            <a:outerShdw blurRad="57150" rotWithShape="0" algn="bl" dir="5400000" dist="19050">
              <a:srgbClr val="000000">
                <a:alpha val="49803"/>
              </a:srgbClr>
            </a:outerShdw>
          </a:effectLst>
        </p:spPr>
      </p:pic>
      <p:sp>
        <p:nvSpPr>
          <p:cNvPr id="55" name="Google Shape;55;p23"/>
          <p:cNvSpPr/>
          <p:nvPr/>
        </p:nvSpPr>
        <p:spPr>
          <a:xfrm rot="20029">
            <a:off x="6421508" y="447944"/>
            <a:ext cx="4273873" cy="5949700"/>
          </a:xfrm>
          <a:prstGeom prst="rect">
            <a:avLst/>
          </a:prstGeom>
          <a:solidFill>
            <a:schemeClr val="accent2"/>
          </a:solidFill>
          <a:ln>
            <a:noFill/>
          </a:ln>
          <a:effectLst>
            <a:outerShdw blurRad="57150" rotWithShape="0" algn="bl" dir="5400000" dist="19050">
              <a:srgbClr val="000000">
                <a:alpha val="32941"/>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 name="Google Shape;56;p23"/>
          <p:cNvSpPr/>
          <p:nvPr/>
        </p:nvSpPr>
        <p:spPr>
          <a:xfrm rot="451357">
            <a:off x="6407432" y="447351"/>
            <a:ext cx="4273682" cy="5949791"/>
          </a:xfrm>
          <a:prstGeom prst="rect">
            <a:avLst/>
          </a:prstGeom>
          <a:solidFill>
            <a:schemeClr val="accent2"/>
          </a:solidFill>
          <a:ln>
            <a:noFill/>
          </a:ln>
          <a:effectLst>
            <a:outerShdw blurRad="57150" rotWithShape="0" algn="bl" dir="5400000" dist="19050">
              <a:srgbClr val="000000">
                <a:alpha val="17647"/>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 name="Google Shape;57;p23"/>
          <p:cNvSpPr/>
          <p:nvPr/>
        </p:nvSpPr>
        <p:spPr>
          <a:xfrm rot="141931">
            <a:off x="6577239" y="454323"/>
            <a:ext cx="4273842" cy="5949576"/>
          </a:xfrm>
          <a:prstGeom prst="rect">
            <a:avLst/>
          </a:prstGeom>
          <a:solidFill>
            <a:schemeClr val="accent2"/>
          </a:solidFill>
          <a:ln>
            <a:noFill/>
          </a:ln>
          <a:effectLst>
            <a:outerShdw blurRad="57150" rotWithShape="0" algn="bl" dir="5400000" dist="19050">
              <a:srgbClr val="000000">
                <a:alpha val="28627"/>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A picture containing white, old, sitting, black&#10;&#10;Description automatically generated" id="58" name="Google Shape;58;p23"/>
          <p:cNvPicPr preferRelativeResize="0"/>
          <p:nvPr/>
        </p:nvPicPr>
        <p:blipFill rotWithShape="1">
          <a:blip r:embed="rId3">
            <a:alphaModFix/>
          </a:blip>
          <a:srcRect b="0" l="0" r="0" t="0"/>
          <a:stretch/>
        </p:blipFill>
        <p:spPr>
          <a:xfrm rot="-338078">
            <a:off x="907675" y="-42389"/>
            <a:ext cx="4569401" cy="6636971"/>
          </a:xfrm>
          <a:prstGeom prst="rect">
            <a:avLst/>
          </a:prstGeom>
          <a:noFill/>
          <a:ln>
            <a:noFill/>
          </a:ln>
          <a:effectLst>
            <a:outerShdw blurRad="50800" rotWithShape="0" algn="tl" dir="2700000" dist="38100">
              <a:srgbClr val="000000">
                <a:alpha val="40000"/>
              </a:srgbClr>
            </a:outerShdw>
          </a:effectLst>
        </p:spPr>
      </p:pic>
      <p:pic>
        <p:nvPicPr>
          <p:cNvPr descr="A picture containing cake, train, sitting, clock&#10;&#10;Description automatically generated" id="59" name="Google Shape;59;p23"/>
          <p:cNvPicPr preferRelativeResize="0"/>
          <p:nvPr/>
        </p:nvPicPr>
        <p:blipFill rotWithShape="1">
          <a:blip r:embed="rId4">
            <a:alphaModFix/>
          </a:blip>
          <a:srcRect b="0" l="0" r="0" t="0"/>
          <a:stretch/>
        </p:blipFill>
        <p:spPr>
          <a:xfrm rot="291278">
            <a:off x="7012107" y="1203843"/>
            <a:ext cx="2687862" cy="497542"/>
          </a:xfrm>
          <a:prstGeom prst="rect">
            <a:avLst/>
          </a:prstGeom>
          <a:noFill/>
          <a:ln>
            <a:noFill/>
          </a:ln>
        </p:spPr>
      </p:pic>
      <p:sp>
        <p:nvSpPr>
          <p:cNvPr id="60" name="Google Shape;60;p23"/>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61" name="Google Shape;61;p23"/>
          <p:cNvSpPr txBox="1"/>
          <p:nvPr>
            <p:ph type="title"/>
          </p:nvPr>
        </p:nvSpPr>
        <p:spPr>
          <a:xfrm rot="-395894">
            <a:off x="1236765" y="632402"/>
            <a:ext cx="3347070" cy="763442"/>
          </a:xfrm>
          <a:prstGeom prst="rect">
            <a:avLst/>
          </a:prstGeom>
          <a:noFill/>
          <a:ln>
            <a:noFill/>
          </a:ln>
        </p:spPr>
        <p:txBody>
          <a:bodyPr anchorCtr="0" anchor="t" bIns="121900" lIns="121900" spcFirstLastPara="1" rIns="121900" wrap="square" tIns="121900">
            <a:noAutofit/>
          </a:bodyPr>
          <a:lstStyle>
            <a:lvl1pPr lvl="0" algn="l">
              <a:lnSpc>
                <a:spcPct val="100000"/>
              </a:lnSpc>
              <a:spcBef>
                <a:spcPts val="0"/>
              </a:spcBef>
              <a:spcAft>
                <a:spcPts val="0"/>
              </a:spcAft>
              <a:buClr>
                <a:schemeClr val="dk1"/>
              </a:buClr>
              <a:buSzPts val="4800"/>
              <a:buNone/>
              <a:defRPr sz="4800">
                <a:solidFill>
                  <a:schemeClr val="dk1"/>
                </a:solidFill>
              </a:defRPr>
            </a:lvl1pPr>
            <a:lvl2pPr lvl="1" algn="l">
              <a:lnSpc>
                <a:spcPct val="100000"/>
              </a:lnSpc>
              <a:spcBef>
                <a:spcPts val="0"/>
              </a:spcBef>
              <a:spcAft>
                <a:spcPts val="0"/>
              </a:spcAft>
              <a:buClr>
                <a:schemeClr val="dk1"/>
              </a:buClr>
              <a:buSzPts val="4800"/>
              <a:buNone/>
              <a:defRPr sz="4800">
                <a:solidFill>
                  <a:schemeClr val="dk1"/>
                </a:solidFill>
              </a:defRPr>
            </a:lvl2pPr>
            <a:lvl3pPr lvl="2" algn="l">
              <a:lnSpc>
                <a:spcPct val="100000"/>
              </a:lnSpc>
              <a:spcBef>
                <a:spcPts val="0"/>
              </a:spcBef>
              <a:spcAft>
                <a:spcPts val="0"/>
              </a:spcAft>
              <a:buClr>
                <a:schemeClr val="dk1"/>
              </a:buClr>
              <a:buSzPts val="4800"/>
              <a:buNone/>
              <a:defRPr sz="4800">
                <a:solidFill>
                  <a:schemeClr val="dk1"/>
                </a:solidFill>
              </a:defRPr>
            </a:lvl3pPr>
            <a:lvl4pPr lvl="3" algn="l">
              <a:lnSpc>
                <a:spcPct val="100000"/>
              </a:lnSpc>
              <a:spcBef>
                <a:spcPts val="0"/>
              </a:spcBef>
              <a:spcAft>
                <a:spcPts val="0"/>
              </a:spcAft>
              <a:buClr>
                <a:schemeClr val="dk1"/>
              </a:buClr>
              <a:buSzPts val="4800"/>
              <a:buNone/>
              <a:defRPr sz="4800">
                <a:solidFill>
                  <a:schemeClr val="dk1"/>
                </a:solidFill>
              </a:defRPr>
            </a:lvl4pPr>
            <a:lvl5pPr lvl="4" algn="l">
              <a:lnSpc>
                <a:spcPct val="100000"/>
              </a:lnSpc>
              <a:spcBef>
                <a:spcPts val="0"/>
              </a:spcBef>
              <a:spcAft>
                <a:spcPts val="0"/>
              </a:spcAft>
              <a:buClr>
                <a:schemeClr val="dk1"/>
              </a:buClr>
              <a:buSzPts val="4800"/>
              <a:buNone/>
              <a:defRPr sz="4800">
                <a:solidFill>
                  <a:schemeClr val="dk1"/>
                </a:solidFill>
              </a:defRPr>
            </a:lvl5pPr>
            <a:lvl6pPr lvl="5" algn="l">
              <a:lnSpc>
                <a:spcPct val="100000"/>
              </a:lnSpc>
              <a:spcBef>
                <a:spcPts val="0"/>
              </a:spcBef>
              <a:spcAft>
                <a:spcPts val="0"/>
              </a:spcAft>
              <a:buClr>
                <a:schemeClr val="dk1"/>
              </a:buClr>
              <a:buSzPts val="4800"/>
              <a:buNone/>
              <a:defRPr sz="4800">
                <a:solidFill>
                  <a:schemeClr val="dk1"/>
                </a:solidFill>
              </a:defRPr>
            </a:lvl6pPr>
            <a:lvl7pPr lvl="6" algn="l">
              <a:lnSpc>
                <a:spcPct val="100000"/>
              </a:lnSpc>
              <a:spcBef>
                <a:spcPts val="0"/>
              </a:spcBef>
              <a:spcAft>
                <a:spcPts val="0"/>
              </a:spcAft>
              <a:buClr>
                <a:schemeClr val="dk1"/>
              </a:buClr>
              <a:buSzPts val="4800"/>
              <a:buNone/>
              <a:defRPr sz="4800">
                <a:solidFill>
                  <a:schemeClr val="dk1"/>
                </a:solidFill>
              </a:defRPr>
            </a:lvl7pPr>
            <a:lvl8pPr lvl="7" algn="l">
              <a:lnSpc>
                <a:spcPct val="100000"/>
              </a:lnSpc>
              <a:spcBef>
                <a:spcPts val="0"/>
              </a:spcBef>
              <a:spcAft>
                <a:spcPts val="0"/>
              </a:spcAft>
              <a:buClr>
                <a:schemeClr val="dk1"/>
              </a:buClr>
              <a:buSzPts val="4800"/>
              <a:buNone/>
              <a:defRPr sz="4800">
                <a:solidFill>
                  <a:schemeClr val="dk1"/>
                </a:solidFill>
              </a:defRPr>
            </a:lvl8pPr>
            <a:lvl9pPr lvl="8" algn="l">
              <a:lnSpc>
                <a:spcPct val="100000"/>
              </a:lnSpc>
              <a:spcBef>
                <a:spcPts val="0"/>
              </a:spcBef>
              <a:spcAft>
                <a:spcPts val="0"/>
              </a:spcAft>
              <a:buClr>
                <a:schemeClr val="dk1"/>
              </a:buClr>
              <a:buSzPts val="4800"/>
              <a:buNone/>
              <a:defRPr sz="4800">
                <a:solidFill>
                  <a:schemeClr val="dk1"/>
                </a:solidFill>
              </a:defRPr>
            </a:lvl9pPr>
          </a:lstStyle>
          <a:p/>
        </p:txBody>
      </p:sp>
      <p:sp>
        <p:nvSpPr>
          <p:cNvPr id="62" name="Google Shape;62;p23"/>
          <p:cNvSpPr txBox="1"/>
          <p:nvPr>
            <p:ph idx="1" type="body"/>
          </p:nvPr>
        </p:nvSpPr>
        <p:spPr>
          <a:xfrm rot="178900">
            <a:off x="6857240" y="2761141"/>
            <a:ext cx="3598872" cy="3144969"/>
          </a:xfrm>
          <a:prstGeom prst="rect">
            <a:avLst/>
          </a:prstGeom>
          <a:noFill/>
          <a:ln>
            <a:noFill/>
          </a:ln>
        </p:spPr>
        <p:txBody>
          <a:bodyPr anchorCtr="0" anchor="t" bIns="121900" lIns="121900" spcFirstLastPara="1" rIns="121900" wrap="square" tIns="121900">
            <a:noAutofit/>
          </a:bodyPr>
          <a:lstStyle>
            <a:lvl1pPr indent="-381000" lvl="0" marL="457200" algn="l">
              <a:lnSpc>
                <a:spcPct val="115000"/>
              </a:lnSpc>
              <a:spcBef>
                <a:spcPts val="0"/>
              </a:spcBef>
              <a:spcAft>
                <a:spcPts val="0"/>
              </a:spcAft>
              <a:buSzPts val="2400"/>
              <a:buChar char="●"/>
              <a:defRPr sz="2400"/>
            </a:lvl1pPr>
            <a:lvl2pPr indent="-381000" lvl="1" marL="914400" algn="l">
              <a:lnSpc>
                <a:spcPct val="115000"/>
              </a:lnSpc>
              <a:spcBef>
                <a:spcPts val="2100"/>
              </a:spcBef>
              <a:spcAft>
                <a:spcPts val="0"/>
              </a:spcAft>
              <a:buSzPts val="2400"/>
              <a:buChar char="○"/>
              <a:defRPr sz="2400"/>
            </a:lvl2pPr>
            <a:lvl3pPr indent="-381000" lvl="2" marL="1371600" algn="l">
              <a:lnSpc>
                <a:spcPct val="115000"/>
              </a:lnSpc>
              <a:spcBef>
                <a:spcPts val="2100"/>
              </a:spcBef>
              <a:spcAft>
                <a:spcPts val="0"/>
              </a:spcAft>
              <a:buSzPts val="2400"/>
              <a:buChar char="■"/>
              <a:defRPr sz="2400"/>
            </a:lvl3pPr>
            <a:lvl4pPr indent="-381000" lvl="3" marL="1828800" algn="l">
              <a:lnSpc>
                <a:spcPct val="115000"/>
              </a:lnSpc>
              <a:spcBef>
                <a:spcPts val="2100"/>
              </a:spcBef>
              <a:spcAft>
                <a:spcPts val="0"/>
              </a:spcAft>
              <a:buSzPts val="2400"/>
              <a:buChar char="●"/>
              <a:defRPr sz="2400"/>
            </a:lvl4pPr>
            <a:lvl5pPr indent="-381000" lvl="4" marL="2286000" algn="l">
              <a:lnSpc>
                <a:spcPct val="115000"/>
              </a:lnSpc>
              <a:spcBef>
                <a:spcPts val="2100"/>
              </a:spcBef>
              <a:spcAft>
                <a:spcPts val="0"/>
              </a:spcAft>
              <a:buSzPts val="2400"/>
              <a:buChar char="○"/>
              <a:defRPr sz="2400"/>
            </a:lvl5pPr>
            <a:lvl6pPr indent="-381000" lvl="5" marL="2743200" algn="l">
              <a:lnSpc>
                <a:spcPct val="115000"/>
              </a:lnSpc>
              <a:spcBef>
                <a:spcPts val="2100"/>
              </a:spcBef>
              <a:spcAft>
                <a:spcPts val="0"/>
              </a:spcAft>
              <a:buSzPts val="2400"/>
              <a:buChar char="■"/>
              <a:defRPr sz="2400"/>
            </a:lvl6pPr>
            <a:lvl7pPr indent="-381000" lvl="6" marL="3200400" algn="l">
              <a:lnSpc>
                <a:spcPct val="115000"/>
              </a:lnSpc>
              <a:spcBef>
                <a:spcPts val="2100"/>
              </a:spcBef>
              <a:spcAft>
                <a:spcPts val="0"/>
              </a:spcAft>
              <a:buSzPts val="2400"/>
              <a:buChar char="●"/>
              <a:defRPr sz="2400"/>
            </a:lvl7pPr>
            <a:lvl8pPr indent="-381000" lvl="7" marL="3657600" algn="l">
              <a:lnSpc>
                <a:spcPct val="115000"/>
              </a:lnSpc>
              <a:spcBef>
                <a:spcPts val="2100"/>
              </a:spcBef>
              <a:spcAft>
                <a:spcPts val="0"/>
              </a:spcAft>
              <a:buSzPts val="2400"/>
              <a:buChar char="○"/>
              <a:defRPr sz="2400"/>
            </a:lvl8pPr>
            <a:lvl9pPr indent="-381000" lvl="8" marL="4114800" algn="l">
              <a:lnSpc>
                <a:spcPct val="115000"/>
              </a:lnSpc>
              <a:spcBef>
                <a:spcPts val="2100"/>
              </a:spcBef>
              <a:spcAft>
                <a:spcPts val="2100"/>
              </a:spcAft>
              <a:buSzPts val="2400"/>
              <a:buChar char="■"/>
              <a:defRPr sz="2400"/>
            </a:lvl9pPr>
          </a:lstStyle>
          <a:p/>
        </p:txBody>
      </p:sp>
      <p:sp>
        <p:nvSpPr>
          <p:cNvPr id="63" name="Google Shape;63;p23"/>
          <p:cNvSpPr txBox="1"/>
          <p:nvPr>
            <p:ph idx="2" type="subTitle"/>
          </p:nvPr>
        </p:nvSpPr>
        <p:spPr>
          <a:xfrm rot="-393383">
            <a:off x="1644209" y="2696664"/>
            <a:ext cx="3468182" cy="3064728"/>
          </a:xfrm>
          <a:prstGeom prst="rect">
            <a:avLst/>
          </a:prstGeom>
          <a:noFill/>
          <a:ln>
            <a:noFill/>
          </a:ln>
        </p:spPr>
        <p:txBody>
          <a:bodyPr anchorCtr="0" anchor="t" bIns="121900" lIns="121900" spcFirstLastPara="1" rIns="121900" wrap="square" tIns="121900">
            <a:noAutofit/>
          </a:bodyPr>
          <a:lstStyle>
            <a:lvl1pPr lvl="0" algn="l">
              <a:lnSpc>
                <a:spcPct val="115000"/>
              </a:lnSpc>
              <a:spcBef>
                <a:spcPts val="0"/>
              </a:spcBef>
              <a:spcAft>
                <a:spcPts val="0"/>
              </a:spcAft>
              <a:buSzPts val="2400"/>
              <a:buNone/>
              <a:defRPr sz="6000">
                <a:solidFill>
                  <a:schemeClr val="lt2"/>
                </a:solidFill>
              </a:defRPr>
            </a:lvl1pPr>
            <a:lvl2pPr lvl="1" algn="l">
              <a:lnSpc>
                <a:spcPct val="115000"/>
              </a:lnSpc>
              <a:spcBef>
                <a:spcPts val="2100"/>
              </a:spcBef>
              <a:spcAft>
                <a:spcPts val="0"/>
              </a:spcAft>
              <a:buSzPts val="1900"/>
              <a:buNone/>
              <a:defRPr/>
            </a:lvl2pPr>
            <a:lvl3pPr lvl="2" algn="l">
              <a:lnSpc>
                <a:spcPct val="115000"/>
              </a:lnSpc>
              <a:spcBef>
                <a:spcPts val="2100"/>
              </a:spcBef>
              <a:spcAft>
                <a:spcPts val="0"/>
              </a:spcAft>
              <a:buSzPts val="1900"/>
              <a:buNone/>
              <a:defRPr/>
            </a:lvl3pPr>
            <a:lvl4pPr lvl="3" algn="l">
              <a:lnSpc>
                <a:spcPct val="115000"/>
              </a:lnSpc>
              <a:spcBef>
                <a:spcPts val="2100"/>
              </a:spcBef>
              <a:spcAft>
                <a:spcPts val="0"/>
              </a:spcAft>
              <a:buSzPts val="1900"/>
              <a:buNone/>
              <a:defRPr/>
            </a:lvl4pPr>
            <a:lvl5pPr lvl="4" algn="l">
              <a:lnSpc>
                <a:spcPct val="115000"/>
              </a:lnSpc>
              <a:spcBef>
                <a:spcPts val="2100"/>
              </a:spcBef>
              <a:spcAft>
                <a:spcPts val="0"/>
              </a:spcAft>
              <a:buSzPts val="1900"/>
              <a:buNone/>
              <a:defRPr/>
            </a:lvl5pPr>
            <a:lvl6pPr lvl="5" algn="l">
              <a:lnSpc>
                <a:spcPct val="115000"/>
              </a:lnSpc>
              <a:spcBef>
                <a:spcPts val="2100"/>
              </a:spcBef>
              <a:spcAft>
                <a:spcPts val="0"/>
              </a:spcAft>
              <a:buSzPts val="1900"/>
              <a:buNone/>
              <a:defRPr/>
            </a:lvl6pPr>
            <a:lvl7pPr lvl="6" algn="l">
              <a:lnSpc>
                <a:spcPct val="115000"/>
              </a:lnSpc>
              <a:spcBef>
                <a:spcPts val="2100"/>
              </a:spcBef>
              <a:spcAft>
                <a:spcPts val="0"/>
              </a:spcAft>
              <a:buSzPts val="1900"/>
              <a:buNone/>
              <a:defRPr/>
            </a:lvl7pPr>
            <a:lvl8pPr lvl="7" algn="l">
              <a:lnSpc>
                <a:spcPct val="115000"/>
              </a:lnSpc>
              <a:spcBef>
                <a:spcPts val="2100"/>
              </a:spcBef>
              <a:spcAft>
                <a:spcPts val="0"/>
              </a:spcAft>
              <a:buSzPts val="1900"/>
              <a:buNone/>
              <a:defRPr/>
            </a:lvl8pPr>
            <a:lvl9pPr lvl="8" algn="l">
              <a:lnSpc>
                <a:spcPct val="115000"/>
              </a:lnSpc>
              <a:spcBef>
                <a:spcPts val="2100"/>
              </a:spcBef>
              <a:spcAft>
                <a:spcPts val="2100"/>
              </a:spcAft>
              <a:buSzPts val="19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3 columns">
  <p:cSld name="CUSTOM_9">
    <p:spTree>
      <p:nvGrpSpPr>
        <p:cNvPr id="64" name="Shape 64"/>
        <p:cNvGrpSpPr/>
        <p:nvPr/>
      </p:nvGrpSpPr>
      <p:grpSpPr>
        <a:xfrm>
          <a:off x="0" y="0"/>
          <a:ext cx="0" cy="0"/>
          <a:chOff x="0" y="0"/>
          <a:chExt cx="0" cy="0"/>
        </a:xfrm>
      </p:grpSpPr>
      <p:pic>
        <p:nvPicPr>
          <p:cNvPr descr="A picture containing indoor, sitting, white, monitor&#10;&#10;Description automatically generated" id="65" name="Google Shape;65;p24"/>
          <p:cNvPicPr preferRelativeResize="0"/>
          <p:nvPr/>
        </p:nvPicPr>
        <p:blipFill rotWithShape="1">
          <a:blip r:embed="rId2">
            <a:alphaModFix/>
          </a:blip>
          <a:srcRect b="0" l="0" r="0" t="0"/>
          <a:stretch/>
        </p:blipFill>
        <p:spPr>
          <a:xfrm>
            <a:off x="288200" y="-1"/>
            <a:ext cx="11212951" cy="7211949"/>
          </a:xfrm>
          <a:prstGeom prst="rect">
            <a:avLst/>
          </a:prstGeom>
          <a:noFill/>
          <a:ln>
            <a:noFill/>
          </a:ln>
          <a:effectLst>
            <a:outerShdw blurRad="57150" rotWithShape="0" algn="bl" dir="5400000" dist="19050">
              <a:srgbClr val="000000">
                <a:alpha val="49803"/>
              </a:srgbClr>
            </a:outerShdw>
          </a:effectLst>
        </p:spPr>
      </p:pic>
      <p:sp>
        <p:nvSpPr>
          <p:cNvPr id="66" name="Google Shape;66;p24"/>
          <p:cNvSpPr/>
          <p:nvPr/>
        </p:nvSpPr>
        <p:spPr>
          <a:xfrm rot="-5033749">
            <a:off x="3103111" y="-1438886"/>
            <a:ext cx="6257479" cy="10298395"/>
          </a:xfrm>
          <a:prstGeom prst="rect">
            <a:avLst/>
          </a:prstGeom>
          <a:solidFill>
            <a:schemeClr val="accent2"/>
          </a:solidFill>
          <a:ln>
            <a:noFill/>
          </a:ln>
          <a:effectLst>
            <a:outerShdw blurRad="57150" rotWithShape="0" algn="bl" dir="5400000" dist="19050">
              <a:srgbClr val="000000">
                <a:alpha val="17647"/>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 name="Google Shape;67;p24"/>
          <p:cNvSpPr/>
          <p:nvPr/>
        </p:nvSpPr>
        <p:spPr>
          <a:xfrm rot="-5400000">
            <a:off x="3108173" y="-1693483"/>
            <a:ext cx="6247500" cy="10310400"/>
          </a:xfrm>
          <a:prstGeom prst="rect">
            <a:avLst/>
          </a:prstGeom>
          <a:solidFill>
            <a:schemeClr val="accent2"/>
          </a:solidFill>
          <a:ln>
            <a:noFill/>
          </a:ln>
          <a:effectLst>
            <a:outerShdw blurRad="57150" rotWithShape="0" algn="bl" dir="5400000" dist="19050">
              <a:srgbClr val="000000">
                <a:alpha val="28627"/>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A picture containing mirror&#10;&#10;Description automatically generated" id="68" name="Google Shape;68;p24"/>
          <p:cNvPicPr preferRelativeResize="0"/>
          <p:nvPr/>
        </p:nvPicPr>
        <p:blipFill rotWithShape="1">
          <a:blip r:embed="rId3">
            <a:alphaModFix/>
          </a:blip>
          <a:srcRect b="0" l="0" r="0" t="0"/>
          <a:stretch/>
        </p:blipFill>
        <p:spPr>
          <a:xfrm rot="9916261">
            <a:off x="1620962" y="12764"/>
            <a:ext cx="258036" cy="1220206"/>
          </a:xfrm>
          <a:prstGeom prst="rect">
            <a:avLst/>
          </a:prstGeom>
          <a:noFill/>
          <a:ln>
            <a:noFill/>
          </a:ln>
          <a:effectLst>
            <a:outerShdw blurRad="50800" rotWithShape="0" algn="tr" dir="8100000" dist="38100">
              <a:srgbClr val="000000">
                <a:alpha val="40000"/>
              </a:srgbClr>
            </a:outerShdw>
          </a:effectLst>
        </p:spPr>
      </p:pic>
      <p:sp>
        <p:nvSpPr>
          <p:cNvPr id="69" name="Google Shape;69;p24"/>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70" name="Google Shape;70;p24"/>
          <p:cNvSpPr txBox="1"/>
          <p:nvPr>
            <p:ph type="title"/>
          </p:nvPr>
        </p:nvSpPr>
        <p:spPr>
          <a:xfrm>
            <a:off x="1587450" y="593375"/>
            <a:ext cx="9352200" cy="763500"/>
          </a:xfrm>
          <a:prstGeom prst="rect">
            <a:avLst/>
          </a:prstGeom>
          <a:noFill/>
          <a:ln>
            <a:noFill/>
          </a:ln>
        </p:spPr>
        <p:txBody>
          <a:bodyPr anchorCtr="0" anchor="t" bIns="121900" lIns="121900" spcFirstLastPara="1" rIns="121900" wrap="square" tIns="121900">
            <a:noAutofit/>
          </a:bodyPr>
          <a:lstStyle>
            <a:lvl1pPr lvl="0" algn="l">
              <a:lnSpc>
                <a:spcPct val="100000"/>
              </a:lnSpc>
              <a:spcBef>
                <a:spcPts val="0"/>
              </a:spcBef>
              <a:spcAft>
                <a:spcPts val="0"/>
              </a:spcAft>
              <a:buClr>
                <a:schemeClr val="dk1"/>
              </a:buClr>
              <a:buSzPts val="4800"/>
              <a:buNone/>
              <a:defRPr sz="4800">
                <a:solidFill>
                  <a:schemeClr val="dk1"/>
                </a:solidFill>
              </a:defRPr>
            </a:lvl1pPr>
            <a:lvl2pPr lvl="1" algn="l">
              <a:lnSpc>
                <a:spcPct val="100000"/>
              </a:lnSpc>
              <a:spcBef>
                <a:spcPts val="0"/>
              </a:spcBef>
              <a:spcAft>
                <a:spcPts val="0"/>
              </a:spcAft>
              <a:buClr>
                <a:schemeClr val="dk1"/>
              </a:buClr>
              <a:buSzPts val="4800"/>
              <a:buNone/>
              <a:defRPr sz="4800">
                <a:solidFill>
                  <a:schemeClr val="dk1"/>
                </a:solidFill>
              </a:defRPr>
            </a:lvl2pPr>
            <a:lvl3pPr lvl="2" algn="l">
              <a:lnSpc>
                <a:spcPct val="100000"/>
              </a:lnSpc>
              <a:spcBef>
                <a:spcPts val="0"/>
              </a:spcBef>
              <a:spcAft>
                <a:spcPts val="0"/>
              </a:spcAft>
              <a:buClr>
                <a:schemeClr val="dk1"/>
              </a:buClr>
              <a:buSzPts val="4800"/>
              <a:buNone/>
              <a:defRPr sz="4800">
                <a:solidFill>
                  <a:schemeClr val="dk1"/>
                </a:solidFill>
              </a:defRPr>
            </a:lvl3pPr>
            <a:lvl4pPr lvl="3" algn="l">
              <a:lnSpc>
                <a:spcPct val="100000"/>
              </a:lnSpc>
              <a:spcBef>
                <a:spcPts val="0"/>
              </a:spcBef>
              <a:spcAft>
                <a:spcPts val="0"/>
              </a:spcAft>
              <a:buClr>
                <a:schemeClr val="dk1"/>
              </a:buClr>
              <a:buSzPts val="4800"/>
              <a:buNone/>
              <a:defRPr sz="4800">
                <a:solidFill>
                  <a:schemeClr val="dk1"/>
                </a:solidFill>
              </a:defRPr>
            </a:lvl4pPr>
            <a:lvl5pPr lvl="4" algn="l">
              <a:lnSpc>
                <a:spcPct val="100000"/>
              </a:lnSpc>
              <a:spcBef>
                <a:spcPts val="0"/>
              </a:spcBef>
              <a:spcAft>
                <a:spcPts val="0"/>
              </a:spcAft>
              <a:buClr>
                <a:schemeClr val="dk1"/>
              </a:buClr>
              <a:buSzPts val="4800"/>
              <a:buNone/>
              <a:defRPr sz="4800">
                <a:solidFill>
                  <a:schemeClr val="dk1"/>
                </a:solidFill>
              </a:defRPr>
            </a:lvl5pPr>
            <a:lvl6pPr lvl="5" algn="l">
              <a:lnSpc>
                <a:spcPct val="100000"/>
              </a:lnSpc>
              <a:spcBef>
                <a:spcPts val="0"/>
              </a:spcBef>
              <a:spcAft>
                <a:spcPts val="0"/>
              </a:spcAft>
              <a:buClr>
                <a:schemeClr val="dk1"/>
              </a:buClr>
              <a:buSzPts val="4800"/>
              <a:buNone/>
              <a:defRPr sz="4800">
                <a:solidFill>
                  <a:schemeClr val="dk1"/>
                </a:solidFill>
              </a:defRPr>
            </a:lvl6pPr>
            <a:lvl7pPr lvl="6" algn="l">
              <a:lnSpc>
                <a:spcPct val="100000"/>
              </a:lnSpc>
              <a:spcBef>
                <a:spcPts val="0"/>
              </a:spcBef>
              <a:spcAft>
                <a:spcPts val="0"/>
              </a:spcAft>
              <a:buClr>
                <a:schemeClr val="dk1"/>
              </a:buClr>
              <a:buSzPts val="4800"/>
              <a:buNone/>
              <a:defRPr sz="4800">
                <a:solidFill>
                  <a:schemeClr val="dk1"/>
                </a:solidFill>
              </a:defRPr>
            </a:lvl7pPr>
            <a:lvl8pPr lvl="7" algn="l">
              <a:lnSpc>
                <a:spcPct val="100000"/>
              </a:lnSpc>
              <a:spcBef>
                <a:spcPts val="0"/>
              </a:spcBef>
              <a:spcAft>
                <a:spcPts val="0"/>
              </a:spcAft>
              <a:buClr>
                <a:schemeClr val="dk1"/>
              </a:buClr>
              <a:buSzPts val="4800"/>
              <a:buNone/>
              <a:defRPr sz="4800">
                <a:solidFill>
                  <a:schemeClr val="dk1"/>
                </a:solidFill>
              </a:defRPr>
            </a:lvl8pPr>
            <a:lvl9pPr lvl="8" algn="l">
              <a:lnSpc>
                <a:spcPct val="100000"/>
              </a:lnSpc>
              <a:spcBef>
                <a:spcPts val="0"/>
              </a:spcBef>
              <a:spcAft>
                <a:spcPts val="0"/>
              </a:spcAft>
              <a:buClr>
                <a:schemeClr val="dk1"/>
              </a:buClr>
              <a:buSzPts val="4800"/>
              <a:buNone/>
              <a:defRPr sz="4800">
                <a:solidFill>
                  <a:schemeClr val="dk1"/>
                </a:solidFill>
              </a:defRPr>
            </a:lvl9pPr>
          </a:lstStyle>
          <a:p/>
        </p:txBody>
      </p:sp>
      <p:sp>
        <p:nvSpPr>
          <p:cNvPr id="71" name="Google Shape;71;p24"/>
          <p:cNvSpPr txBox="1"/>
          <p:nvPr>
            <p:ph idx="1" type="body"/>
          </p:nvPr>
        </p:nvSpPr>
        <p:spPr>
          <a:xfrm>
            <a:off x="1587450" y="1890005"/>
            <a:ext cx="2992500" cy="4555200"/>
          </a:xfrm>
          <a:prstGeom prst="rect">
            <a:avLst/>
          </a:prstGeom>
          <a:noFill/>
          <a:ln>
            <a:noFill/>
          </a:ln>
        </p:spPr>
        <p:txBody>
          <a:bodyPr anchorCtr="0" anchor="t" bIns="121900" lIns="121900" spcFirstLastPara="1" rIns="121900" wrap="square" tIns="121900">
            <a:noAutofit/>
          </a:bodyPr>
          <a:lstStyle>
            <a:lvl1pPr indent="-355600" lvl="0" marL="457200" algn="l">
              <a:lnSpc>
                <a:spcPct val="115000"/>
              </a:lnSpc>
              <a:spcBef>
                <a:spcPts val="0"/>
              </a:spcBef>
              <a:spcAft>
                <a:spcPts val="0"/>
              </a:spcAft>
              <a:buSzPts val="2000"/>
              <a:buChar char="●"/>
              <a:defRPr sz="2000"/>
            </a:lvl1pPr>
            <a:lvl2pPr indent="-355600" lvl="1" marL="914400" algn="l">
              <a:lnSpc>
                <a:spcPct val="115000"/>
              </a:lnSpc>
              <a:spcBef>
                <a:spcPts val="2100"/>
              </a:spcBef>
              <a:spcAft>
                <a:spcPts val="0"/>
              </a:spcAft>
              <a:buSzPts val="2000"/>
              <a:buChar char="○"/>
              <a:defRPr sz="2000"/>
            </a:lvl2pPr>
            <a:lvl3pPr indent="-355600" lvl="2" marL="1371600" algn="l">
              <a:lnSpc>
                <a:spcPct val="115000"/>
              </a:lnSpc>
              <a:spcBef>
                <a:spcPts val="2100"/>
              </a:spcBef>
              <a:spcAft>
                <a:spcPts val="0"/>
              </a:spcAft>
              <a:buSzPts val="2000"/>
              <a:buChar char="■"/>
              <a:defRPr sz="2000"/>
            </a:lvl3pPr>
            <a:lvl4pPr indent="-355600" lvl="3" marL="1828800" algn="l">
              <a:lnSpc>
                <a:spcPct val="115000"/>
              </a:lnSpc>
              <a:spcBef>
                <a:spcPts val="2100"/>
              </a:spcBef>
              <a:spcAft>
                <a:spcPts val="0"/>
              </a:spcAft>
              <a:buSzPts val="2000"/>
              <a:buChar char="●"/>
              <a:defRPr sz="2000"/>
            </a:lvl4pPr>
            <a:lvl5pPr indent="-355600" lvl="4" marL="2286000" algn="l">
              <a:lnSpc>
                <a:spcPct val="115000"/>
              </a:lnSpc>
              <a:spcBef>
                <a:spcPts val="2100"/>
              </a:spcBef>
              <a:spcAft>
                <a:spcPts val="0"/>
              </a:spcAft>
              <a:buSzPts val="2000"/>
              <a:buChar char="○"/>
              <a:defRPr sz="2000"/>
            </a:lvl5pPr>
            <a:lvl6pPr indent="-355600" lvl="5" marL="2743200" algn="l">
              <a:lnSpc>
                <a:spcPct val="115000"/>
              </a:lnSpc>
              <a:spcBef>
                <a:spcPts val="2100"/>
              </a:spcBef>
              <a:spcAft>
                <a:spcPts val="0"/>
              </a:spcAft>
              <a:buSzPts val="2000"/>
              <a:buChar char="■"/>
              <a:defRPr sz="2000"/>
            </a:lvl6pPr>
            <a:lvl7pPr indent="-355600" lvl="6" marL="3200400" algn="l">
              <a:lnSpc>
                <a:spcPct val="115000"/>
              </a:lnSpc>
              <a:spcBef>
                <a:spcPts val="2100"/>
              </a:spcBef>
              <a:spcAft>
                <a:spcPts val="0"/>
              </a:spcAft>
              <a:buSzPts val="2000"/>
              <a:buChar char="●"/>
              <a:defRPr sz="2000"/>
            </a:lvl7pPr>
            <a:lvl8pPr indent="-355600" lvl="7" marL="3657600" algn="l">
              <a:lnSpc>
                <a:spcPct val="115000"/>
              </a:lnSpc>
              <a:spcBef>
                <a:spcPts val="2100"/>
              </a:spcBef>
              <a:spcAft>
                <a:spcPts val="0"/>
              </a:spcAft>
              <a:buSzPts val="2000"/>
              <a:buChar char="○"/>
              <a:defRPr sz="2000"/>
            </a:lvl8pPr>
            <a:lvl9pPr indent="-355600" lvl="8" marL="4114800" algn="l">
              <a:lnSpc>
                <a:spcPct val="115000"/>
              </a:lnSpc>
              <a:spcBef>
                <a:spcPts val="2100"/>
              </a:spcBef>
              <a:spcAft>
                <a:spcPts val="2100"/>
              </a:spcAft>
              <a:buSzPts val="2000"/>
              <a:buChar char="■"/>
              <a:defRPr sz="2000"/>
            </a:lvl9pPr>
          </a:lstStyle>
          <a:p/>
        </p:txBody>
      </p:sp>
      <p:sp>
        <p:nvSpPr>
          <p:cNvPr id="72" name="Google Shape;72;p24"/>
          <p:cNvSpPr txBox="1"/>
          <p:nvPr>
            <p:ph idx="2" type="body"/>
          </p:nvPr>
        </p:nvSpPr>
        <p:spPr>
          <a:xfrm>
            <a:off x="4767328" y="1890005"/>
            <a:ext cx="2992500" cy="4555200"/>
          </a:xfrm>
          <a:prstGeom prst="rect">
            <a:avLst/>
          </a:prstGeom>
          <a:noFill/>
          <a:ln>
            <a:noFill/>
          </a:ln>
        </p:spPr>
        <p:txBody>
          <a:bodyPr anchorCtr="0" anchor="t" bIns="121900" lIns="121900" spcFirstLastPara="1" rIns="121900" wrap="square" tIns="121900">
            <a:noAutofit/>
          </a:bodyPr>
          <a:lstStyle>
            <a:lvl1pPr indent="-355600" lvl="0" marL="457200" algn="l">
              <a:lnSpc>
                <a:spcPct val="115000"/>
              </a:lnSpc>
              <a:spcBef>
                <a:spcPts val="0"/>
              </a:spcBef>
              <a:spcAft>
                <a:spcPts val="0"/>
              </a:spcAft>
              <a:buSzPts val="2000"/>
              <a:buChar char="●"/>
              <a:defRPr sz="2000"/>
            </a:lvl1pPr>
            <a:lvl2pPr indent="-355600" lvl="1" marL="914400" algn="l">
              <a:lnSpc>
                <a:spcPct val="115000"/>
              </a:lnSpc>
              <a:spcBef>
                <a:spcPts val="2100"/>
              </a:spcBef>
              <a:spcAft>
                <a:spcPts val="0"/>
              </a:spcAft>
              <a:buSzPts val="2000"/>
              <a:buChar char="○"/>
              <a:defRPr sz="2000"/>
            </a:lvl2pPr>
            <a:lvl3pPr indent="-355600" lvl="2" marL="1371600" algn="l">
              <a:lnSpc>
                <a:spcPct val="115000"/>
              </a:lnSpc>
              <a:spcBef>
                <a:spcPts val="2100"/>
              </a:spcBef>
              <a:spcAft>
                <a:spcPts val="0"/>
              </a:spcAft>
              <a:buSzPts val="2000"/>
              <a:buChar char="■"/>
              <a:defRPr sz="2000"/>
            </a:lvl3pPr>
            <a:lvl4pPr indent="-355600" lvl="3" marL="1828800" algn="l">
              <a:lnSpc>
                <a:spcPct val="115000"/>
              </a:lnSpc>
              <a:spcBef>
                <a:spcPts val="2100"/>
              </a:spcBef>
              <a:spcAft>
                <a:spcPts val="0"/>
              </a:spcAft>
              <a:buSzPts val="2000"/>
              <a:buChar char="●"/>
              <a:defRPr sz="2000"/>
            </a:lvl4pPr>
            <a:lvl5pPr indent="-355600" lvl="4" marL="2286000" algn="l">
              <a:lnSpc>
                <a:spcPct val="115000"/>
              </a:lnSpc>
              <a:spcBef>
                <a:spcPts val="2100"/>
              </a:spcBef>
              <a:spcAft>
                <a:spcPts val="0"/>
              </a:spcAft>
              <a:buSzPts val="2000"/>
              <a:buChar char="○"/>
              <a:defRPr sz="2000"/>
            </a:lvl5pPr>
            <a:lvl6pPr indent="-355600" lvl="5" marL="2743200" algn="l">
              <a:lnSpc>
                <a:spcPct val="115000"/>
              </a:lnSpc>
              <a:spcBef>
                <a:spcPts val="2100"/>
              </a:spcBef>
              <a:spcAft>
                <a:spcPts val="0"/>
              </a:spcAft>
              <a:buSzPts val="2000"/>
              <a:buChar char="■"/>
              <a:defRPr sz="2000"/>
            </a:lvl6pPr>
            <a:lvl7pPr indent="-355600" lvl="6" marL="3200400" algn="l">
              <a:lnSpc>
                <a:spcPct val="115000"/>
              </a:lnSpc>
              <a:spcBef>
                <a:spcPts val="2100"/>
              </a:spcBef>
              <a:spcAft>
                <a:spcPts val="0"/>
              </a:spcAft>
              <a:buSzPts val="2000"/>
              <a:buChar char="●"/>
              <a:defRPr sz="2000"/>
            </a:lvl7pPr>
            <a:lvl8pPr indent="-355600" lvl="7" marL="3657600" algn="l">
              <a:lnSpc>
                <a:spcPct val="115000"/>
              </a:lnSpc>
              <a:spcBef>
                <a:spcPts val="2100"/>
              </a:spcBef>
              <a:spcAft>
                <a:spcPts val="0"/>
              </a:spcAft>
              <a:buSzPts val="2000"/>
              <a:buChar char="○"/>
              <a:defRPr sz="2000"/>
            </a:lvl8pPr>
            <a:lvl9pPr indent="-355600" lvl="8" marL="4114800" algn="l">
              <a:lnSpc>
                <a:spcPct val="115000"/>
              </a:lnSpc>
              <a:spcBef>
                <a:spcPts val="2100"/>
              </a:spcBef>
              <a:spcAft>
                <a:spcPts val="2100"/>
              </a:spcAft>
              <a:buSzPts val="2000"/>
              <a:buChar char="■"/>
              <a:defRPr sz="2000"/>
            </a:lvl9pPr>
          </a:lstStyle>
          <a:p/>
        </p:txBody>
      </p:sp>
      <p:sp>
        <p:nvSpPr>
          <p:cNvPr id="73" name="Google Shape;73;p24"/>
          <p:cNvSpPr txBox="1"/>
          <p:nvPr>
            <p:ph idx="3" type="body"/>
          </p:nvPr>
        </p:nvSpPr>
        <p:spPr>
          <a:xfrm>
            <a:off x="7947206" y="1890005"/>
            <a:ext cx="2992500" cy="4555200"/>
          </a:xfrm>
          <a:prstGeom prst="rect">
            <a:avLst/>
          </a:prstGeom>
          <a:noFill/>
          <a:ln>
            <a:noFill/>
          </a:ln>
        </p:spPr>
        <p:txBody>
          <a:bodyPr anchorCtr="0" anchor="t" bIns="121900" lIns="121900" spcFirstLastPara="1" rIns="121900" wrap="square" tIns="121900">
            <a:noAutofit/>
          </a:bodyPr>
          <a:lstStyle>
            <a:lvl1pPr indent="-355600" lvl="0" marL="457200" algn="l">
              <a:lnSpc>
                <a:spcPct val="115000"/>
              </a:lnSpc>
              <a:spcBef>
                <a:spcPts val="0"/>
              </a:spcBef>
              <a:spcAft>
                <a:spcPts val="0"/>
              </a:spcAft>
              <a:buSzPts val="2000"/>
              <a:buChar char="●"/>
              <a:defRPr sz="2000"/>
            </a:lvl1pPr>
            <a:lvl2pPr indent="-355600" lvl="1" marL="914400" algn="l">
              <a:lnSpc>
                <a:spcPct val="115000"/>
              </a:lnSpc>
              <a:spcBef>
                <a:spcPts val="2100"/>
              </a:spcBef>
              <a:spcAft>
                <a:spcPts val="0"/>
              </a:spcAft>
              <a:buSzPts val="2000"/>
              <a:buChar char="○"/>
              <a:defRPr sz="2000"/>
            </a:lvl2pPr>
            <a:lvl3pPr indent="-355600" lvl="2" marL="1371600" algn="l">
              <a:lnSpc>
                <a:spcPct val="115000"/>
              </a:lnSpc>
              <a:spcBef>
                <a:spcPts val="2100"/>
              </a:spcBef>
              <a:spcAft>
                <a:spcPts val="0"/>
              </a:spcAft>
              <a:buSzPts val="2000"/>
              <a:buChar char="■"/>
              <a:defRPr sz="2000"/>
            </a:lvl3pPr>
            <a:lvl4pPr indent="-355600" lvl="3" marL="1828800" algn="l">
              <a:lnSpc>
                <a:spcPct val="115000"/>
              </a:lnSpc>
              <a:spcBef>
                <a:spcPts val="2100"/>
              </a:spcBef>
              <a:spcAft>
                <a:spcPts val="0"/>
              </a:spcAft>
              <a:buSzPts val="2000"/>
              <a:buChar char="●"/>
              <a:defRPr sz="2000"/>
            </a:lvl4pPr>
            <a:lvl5pPr indent="-355600" lvl="4" marL="2286000" algn="l">
              <a:lnSpc>
                <a:spcPct val="115000"/>
              </a:lnSpc>
              <a:spcBef>
                <a:spcPts val="2100"/>
              </a:spcBef>
              <a:spcAft>
                <a:spcPts val="0"/>
              </a:spcAft>
              <a:buSzPts val="2000"/>
              <a:buChar char="○"/>
              <a:defRPr sz="2000"/>
            </a:lvl5pPr>
            <a:lvl6pPr indent="-355600" lvl="5" marL="2743200" algn="l">
              <a:lnSpc>
                <a:spcPct val="115000"/>
              </a:lnSpc>
              <a:spcBef>
                <a:spcPts val="2100"/>
              </a:spcBef>
              <a:spcAft>
                <a:spcPts val="0"/>
              </a:spcAft>
              <a:buSzPts val="2000"/>
              <a:buChar char="■"/>
              <a:defRPr sz="2000"/>
            </a:lvl6pPr>
            <a:lvl7pPr indent="-355600" lvl="6" marL="3200400" algn="l">
              <a:lnSpc>
                <a:spcPct val="115000"/>
              </a:lnSpc>
              <a:spcBef>
                <a:spcPts val="2100"/>
              </a:spcBef>
              <a:spcAft>
                <a:spcPts val="0"/>
              </a:spcAft>
              <a:buSzPts val="2000"/>
              <a:buChar char="●"/>
              <a:defRPr sz="2000"/>
            </a:lvl7pPr>
            <a:lvl8pPr indent="-355600" lvl="7" marL="3657600" algn="l">
              <a:lnSpc>
                <a:spcPct val="115000"/>
              </a:lnSpc>
              <a:spcBef>
                <a:spcPts val="2100"/>
              </a:spcBef>
              <a:spcAft>
                <a:spcPts val="0"/>
              </a:spcAft>
              <a:buSzPts val="2000"/>
              <a:buChar char="○"/>
              <a:defRPr sz="2000"/>
            </a:lvl8pPr>
            <a:lvl9pPr indent="-355600" lvl="8" marL="4114800" algn="l">
              <a:lnSpc>
                <a:spcPct val="115000"/>
              </a:lnSpc>
              <a:spcBef>
                <a:spcPts val="2100"/>
              </a:spcBef>
              <a:spcAft>
                <a:spcPts val="2100"/>
              </a:spcAft>
              <a:buSzPts val="2000"/>
              <a:buChar char="■"/>
              <a:defRPr sz="20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meline or Process">
  <p:cSld name="CUSTOM_11">
    <p:spTree>
      <p:nvGrpSpPr>
        <p:cNvPr id="74" name="Shape 74"/>
        <p:cNvGrpSpPr/>
        <p:nvPr/>
      </p:nvGrpSpPr>
      <p:grpSpPr>
        <a:xfrm>
          <a:off x="0" y="0"/>
          <a:ext cx="0" cy="0"/>
          <a:chOff x="0" y="0"/>
          <a:chExt cx="0" cy="0"/>
        </a:xfrm>
      </p:grpSpPr>
      <p:grpSp>
        <p:nvGrpSpPr>
          <p:cNvPr id="75" name="Google Shape;75;p25"/>
          <p:cNvGrpSpPr/>
          <p:nvPr/>
        </p:nvGrpSpPr>
        <p:grpSpPr>
          <a:xfrm flipH="1">
            <a:off x="11690094" y="3878949"/>
            <a:ext cx="284833" cy="1346358"/>
            <a:chOff x="8608129" y="1242253"/>
            <a:chExt cx="937259" cy="4430267"/>
          </a:xfrm>
        </p:grpSpPr>
        <p:sp>
          <p:nvSpPr>
            <p:cNvPr id="76" name="Google Shape;76;p25"/>
            <p:cNvSpPr/>
            <p:nvPr/>
          </p:nvSpPr>
          <p:spPr>
            <a:xfrm>
              <a:off x="8610354" y="1243934"/>
              <a:ext cx="933449" cy="4426267"/>
            </a:xfrm>
            <a:custGeom>
              <a:rect b="b" l="l" r="r" t="t"/>
              <a:pathLst>
                <a:path extrusionOk="0" h="4426267" w="933449">
                  <a:moveTo>
                    <a:pt x="466725" y="0"/>
                  </a:moveTo>
                  <a:cubicBezTo>
                    <a:pt x="209550" y="0"/>
                    <a:pt x="0" y="209550"/>
                    <a:pt x="0" y="466725"/>
                  </a:cubicBezTo>
                  <a:lnTo>
                    <a:pt x="0" y="2827020"/>
                  </a:lnTo>
                  <a:cubicBezTo>
                    <a:pt x="0" y="2838450"/>
                    <a:pt x="9525" y="2847023"/>
                    <a:pt x="20003" y="2847023"/>
                  </a:cubicBezTo>
                  <a:lnTo>
                    <a:pt x="66675" y="2847023"/>
                  </a:lnTo>
                  <a:cubicBezTo>
                    <a:pt x="78105" y="2847023"/>
                    <a:pt x="86678" y="2837498"/>
                    <a:pt x="86678" y="2827020"/>
                  </a:cubicBezTo>
                  <a:lnTo>
                    <a:pt x="87630" y="466725"/>
                  </a:lnTo>
                  <a:cubicBezTo>
                    <a:pt x="87630" y="257175"/>
                    <a:pt x="258128" y="87630"/>
                    <a:pt x="466725" y="87630"/>
                  </a:cubicBezTo>
                  <a:cubicBezTo>
                    <a:pt x="676275" y="87630"/>
                    <a:pt x="845820" y="258128"/>
                    <a:pt x="845820" y="466725"/>
                  </a:cubicBezTo>
                  <a:lnTo>
                    <a:pt x="845820" y="4032885"/>
                  </a:lnTo>
                  <a:cubicBezTo>
                    <a:pt x="845820" y="4202430"/>
                    <a:pt x="708660" y="4339590"/>
                    <a:pt x="539115" y="4339590"/>
                  </a:cubicBezTo>
                  <a:cubicBezTo>
                    <a:pt x="369570" y="4339590"/>
                    <a:pt x="232410" y="4202430"/>
                    <a:pt x="232410" y="4032885"/>
                  </a:cubicBezTo>
                  <a:lnTo>
                    <a:pt x="232410" y="1371600"/>
                  </a:lnTo>
                  <a:cubicBezTo>
                    <a:pt x="232410" y="1242060"/>
                    <a:pt x="338138" y="1135380"/>
                    <a:pt x="467678" y="1135380"/>
                  </a:cubicBezTo>
                  <a:cubicBezTo>
                    <a:pt x="597218" y="1135380"/>
                    <a:pt x="703898" y="1241108"/>
                    <a:pt x="703898" y="1371600"/>
                  </a:cubicBezTo>
                  <a:lnTo>
                    <a:pt x="703898" y="2800350"/>
                  </a:lnTo>
                  <a:cubicBezTo>
                    <a:pt x="703898" y="2811780"/>
                    <a:pt x="713423" y="2820353"/>
                    <a:pt x="723900" y="2820353"/>
                  </a:cubicBezTo>
                  <a:lnTo>
                    <a:pt x="770573" y="2820353"/>
                  </a:lnTo>
                  <a:cubicBezTo>
                    <a:pt x="782003" y="2820353"/>
                    <a:pt x="790575" y="2810828"/>
                    <a:pt x="790575" y="2800350"/>
                  </a:cubicBezTo>
                  <a:lnTo>
                    <a:pt x="790575" y="1371600"/>
                  </a:lnTo>
                  <a:cubicBezTo>
                    <a:pt x="790575" y="1193483"/>
                    <a:pt x="645795" y="1048703"/>
                    <a:pt x="467678" y="1048703"/>
                  </a:cubicBezTo>
                  <a:cubicBezTo>
                    <a:pt x="289560" y="1048703"/>
                    <a:pt x="144780" y="1193483"/>
                    <a:pt x="144780" y="1371600"/>
                  </a:cubicBezTo>
                  <a:lnTo>
                    <a:pt x="144780" y="4031933"/>
                  </a:lnTo>
                  <a:cubicBezTo>
                    <a:pt x="144780" y="4249103"/>
                    <a:pt x="321945" y="4426268"/>
                    <a:pt x="539115" y="4426268"/>
                  </a:cubicBezTo>
                  <a:cubicBezTo>
                    <a:pt x="756285" y="4426268"/>
                    <a:pt x="933450" y="4249103"/>
                    <a:pt x="933450" y="4031933"/>
                  </a:cubicBezTo>
                  <a:lnTo>
                    <a:pt x="933450" y="466725"/>
                  </a:lnTo>
                  <a:cubicBezTo>
                    <a:pt x="933450" y="209550"/>
                    <a:pt x="724853" y="0"/>
                    <a:pt x="466725" y="0"/>
                  </a:cubicBezTo>
                  <a:close/>
                </a:path>
              </a:pathLst>
            </a:custGeom>
            <a:solidFill>
              <a:srgbClr val="FFFFFF"/>
            </a:solidFill>
            <a:ln>
              <a:noFill/>
            </a:ln>
            <a:effectLst>
              <a:outerShdw blurRad="57150" rotWithShape="0" algn="bl" dir="5400000" dist="19050">
                <a:srgbClr val="000000">
                  <a:alpha val="49803"/>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pic>
          <p:nvPicPr>
            <p:cNvPr id="77" name="Google Shape;77;p25"/>
            <p:cNvPicPr preferRelativeResize="0"/>
            <p:nvPr/>
          </p:nvPicPr>
          <p:blipFill rotWithShape="1">
            <a:blip r:embed="rId2">
              <a:alphaModFix/>
            </a:blip>
            <a:srcRect b="0" l="0" r="0" t="0"/>
            <a:stretch/>
          </p:blipFill>
          <p:spPr>
            <a:xfrm>
              <a:off x="8608129" y="1242253"/>
              <a:ext cx="937259" cy="4430267"/>
            </a:xfrm>
            <a:custGeom>
              <a:rect b="b" l="l" r="r" t="t"/>
              <a:pathLst>
                <a:path extrusionOk="0" h="4430267" w="937259">
                  <a:moveTo>
                    <a:pt x="0" y="0"/>
                  </a:moveTo>
                  <a:lnTo>
                    <a:pt x="937260" y="0"/>
                  </a:lnTo>
                  <a:lnTo>
                    <a:pt x="937260" y="4430268"/>
                  </a:lnTo>
                  <a:lnTo>
                    <a:pt x="0" y="4430268"/>
                  </a:lnTo>
                  <a:close/>
                </a:path>
              </a:pathLst>
            </a:custGeom>
            <a:noFill/>
            <a:ln>
              <a:noFill/>
            </a:ln>
            <a:effectLst>
              <a:outerShdw blurRad="57150" rotWithShape="0" algn="bl" dir="5400000" dist="19050">
                <a:srgbClr val="000000">
                  <a:alpha val="49803"/>
                </a:srgbClr>
              </a:outerShdw>
            </a:effectLst>
          </p:spPr>
        </p:pic>
      </p:grpSp>
      <p:grpSp>
        <p:nvGrpSpPr>
          <p:cNvPr id="78" name="Google Shape;78;p25"/>
          <p:cNvGrpSpPr/>
          <p:nvPr/>
        </p:nvGrpSpPr>
        <p:grpSpPr>
          <a:xfrm flipH="1" rot="-2168297">
            <a:off x="11537647" y="4030978"/>
            <a:ext cx="284800" cy="1346202"/>
            <a:chOff x="8608129" y="1242253"/>
            <a:chExt cx="937259" cy="4430267"/>
          </a:xfrm>
        </p:grpSpPr>
        <p:sp>
          <p:nvSpPr>
            <p:cNvPr id="79" name="Google Shape;79;p25"/>
            <p:cNvSpPr/>
            <p:nvPr/>
          </p:nvSpPr>
          <p:spPr>
            <a:xfrm>
              <a:off x="8610354" y="1243934"/>
              <a:ext cx="933449" cy="4426267"/>
            </a:xfrm>
            <a:custGeom>
              <a:rect b="b" l="l" r="r" t="t"/>
              <a:pathLst>
                <a:path extrusionOk="0" h="4426267" w="933449">
                  <a:moveTo>
                    <a:pt x="466725" y="0"/>
                  </a:moveTo>
                  <a:cubicBezTo>
                    <a:pt x="209550" y="0"/>
                    <a:pt x="0" y="209550"/>
                    <a:pt x="0" y="466725"/>
                  </a:cubicBezTo>
                  <a:lnTo>
                    <a:pt x="0" y="2827020"/>
                  </a:lnTo>
                  <a:cubicBezTo>
                    <a:pt x="0" y="2838450"/>
                    <a:pt x="9525" y="2847023"/>
                    <a:pt x="20003" y="2847023"/>
                  </a:cubicBezTo>
                  <a:lnTo>
                    <a:pt x="66675" y="2847023"/>
                  </a:lnTo>
                  <a:cubicBezTo>
                    <a:pt x="78105" y="2847023"/>
                    <a:pt x="86678" y="2837498"/>
                    <a:pt x="86678" y="2827020"/>
                  </a:cubicBezTo>
                  <a:lnTo>
                    <a:pt x="87630" y="466725"/>
                  </a:lnTo>
                  <a:cubicBezTo>
                    <a:pt x="87630" y="257175"/>
                    <a:pt x="258128" y="87630"/>
                    <a:pt x="466725" y="87630"/>
                  </a:cubicBezTo>
                  <a:cubicBezTo>
                    <a:pt x="676275" y="87630"/>
                    <a:pt x="845820" y="258128"/>
                    <a:pt x="845820" y="466725"/>
                  </a:cubicBezTo>
                  <a:lnTo>
                    <a:pt x="845820" y="4032885"/>
                  </a:lnTo>
                  <a:cubicBezTo>
                    <a:pt x="845820" y="4202430"/>
                    <a:pt x="708660" y="4339590"/>
                    <a:pt x="539115" y="4339590"/>
                  </a:cubicBezTo>
                  <a:cubicBezTo>
                    <a:pt x="369570" y="4339590"/>
                    <a:pt x="232410" y="4202430"/>
                    <a:pt x="232410" y="4032885"/>
                  </a:cubicBezTo>
                  <a:lnTo>
                    <a:pt x="232410" y="1371600"/>
                  </a:lnTo>
                  <a:cubicBezTo>
                    <a:pt x="232410" y="1242060"/>
                    <a:pt x="338138" y="1135380"/>
                    <a:pt x="467678" y="1135380"/>
                  </a:cubicBezTo>
                  <a:cubicBezTo>
                    <a:pt x="597218" y="1135380"/>
                    <a:pt x="703898" y="1241108"/>
                    <a:pt x="703898" y="1371600"/>
                  </a:cubicBezTo>
                  <a:lnTo>
                    <a:pt x="703898" y="2800350"/>
                  </a:lnTo>
                  <a:cubicBezTo>
                    <a:pt x="703898" y="2811780"/>
                    <a:pt x="713423" y="2820353"/>
                    <a:pt x="723900" y="2820353"/>
                  </a:cubicBezTo>
                  <a:lnTo>
                    <a:pt x="770573" y="2820353"/>
                  </a:lnTo>
                  <a:cubicBezTo>
                    <a:pt x="782003" y="2820353"/>
                    <a:pt x="790575" y="2810828"/>
                    <a:pt x="790575" y="2800350"/>
                  </a:cubicBezTo>
                  <a:lnTo>
                    <a:pt x="790575" y="1371600"/>
                  </a:lnTo>
                  <a:cubicBezTo>
                    <a:pt x="790575" y="1193483"/>
                    <a:pt x="645795" y="1048703"/>
                    <a:pt x="467678" y="1048703"/>
                  </a:cubicBezTo>
                  <a:cubicBezTo>
                    <a:pt x="289560" y="1048703"/>
                    <a:pt x="144780" y="1193483"/>
                    <a:pt x="144780" y="1371600"/>
                  </a:cubicBezTo>
                  <a:lnTo>
                    <a:pt x="144780" y="4031933"/>
                  </a:lnTo>
                  <a:cubicBezTo>
                    <a:pt x="144780" y="4249103"/>
                    <a:pt x="321945" y="4426268"/>
                    <a:pt x="539115" y="4426268"/>
                  </a:cubicBezTo>
                  <a:cubicBezTo>
                    <a:pt x="756285" y="4426268"/>
                    <a:pt x="933450" y="4249103"/>
                    <a:pt x="933450" y="4031933"/>
                  </a:cubicBezTo>
                  <a:lnTo>
                    <a:pt x="933450" y="466725"/>
                  </a:lnTo>
                  <a:cubicBezTo>
                    <a:pt x="933450" y="209550"/>
                    <a:pt x="724853" y="0"/>
                    <a:pt x="466725" y="0"/>
                  </a:cubicBezTo>
                  <a:close/>
                </a:path>
              </a:pathLst>
            </a:custGeom>
            <a:solidFill>
              <a:srgbClr val="FFFFFF"/>
            </a:solidFill>
            <a:ln>
              <a:noFill/>
            </a:ln>
            <a:effectLst>
              <a:outerShdw blurRad="57150" rotWithShape="0" algn="bl" dir="5400000" dist="19050">
                <a:srgbClr val="000000">
                  <a:alpha val="49803"/>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pic>
          <p:nvPicPr>
            <p:cNvPr id="80" name="Google Shape;80;p25"/>
            <p:cNvPicPr preferRelativeResize="0"/>
            <p:nvPr/>
          </p:nvPicPr>
          <p:blipFill rotWithShape="1">
            <a:blip r:embed="rId2">
              <a:alphaModFix/>
            </a:blip>
            <a:srcRect b="0" l="0" r="0" t="0"/>
            <a:stretch/>
          </p:blipFill>
          <p:spPr>
            <a:xfrm>
              <a:off x="8608129" y="1242253"/>
              <a:ext cx="937259" cy="4430267"/>
            </a:xfrm>
            <a:custGeom>
              <a:rect b="b" l="l" r="r" t="t"/>
              <a:pathLst>
                <a:path extrusionOk="0" h="4430267" w="937259">
                  <a:moveTo>
                    <a:pt x="0" y="0"/>
                  </a:moveTo>
                  <a:lnTo>
                    <a:pt x="937260" y="0"/>
                  </a:lnTo>
                  <a:lnTo>
                    <a:pt x="937260" y="4430268"/>
                  </a:lnTo>
                  <a:lnTo>
                    <a:pt x="0" y="4430268"/>
                  </a:lnTo>
                  <a:close/>
                </a:path>
              </a:pathLst>
            </a:custGeom>
            <a:noFill/>
            <a:ln>
              <a:noFill/>
            </a:ln>
            <a:effectLst>
              <a:outerShdw blurRad="57150" rotWithShape="0" algn="bl" dir="5400000" dist="19050">
                <a:srgbClr val="000000">
                  <a:alpha val="49803"/>
                </a:srgbClr>
              </a:outerShdw>
            </a:effectLst>
          </p:spPr>
        </p:pic>
      </p:grpSp>
      <p:grpSp>
        <p:nvGrpSpPr>
          <p:cNvPr id="81" name="Google Shape;81;p25"/>
          <p:cNvGrpSpPr/>
          <p:nvPr/>
        </p:nvGrpSpPr>
        <p:grpSpPr>
          <a:xfrm flipH="1" rot="1593903">
            <a:off x="11220309" y="3673064"/>
            <a:ext cx="284816" cy="1346277"/>
            <a:chOff x="8608129" y="1242253"/>
            <a:chExt cx="937259" cy="4430267"/>
          </a:xfrm>
        </p:grpSpPr>
        <p:sp>
          <p:nvSpPr>
            <p:cNvPr id="82" name="Google Shape;82;p25"/>
            <p:cNvSpPr/>
            <p:nvPr/>
          </p:nvSpPr>
          <p:spPr>
            <a:xfrm>
              <a:off x="8610354" y="1243934"/>
              <a:ext cx="933449" cy="4426267"/>
            </a:xfrm>
            <a:custGeom>
              <a:rect b="b" l="l" r="r" t="t"/>
              <a:pathLst>
                <a:path extrusionOk="0" h="4426267" w="933449">
                  <a:moveTo>
                    <a:pt x="466725" y="0"/>
                  </a:moveTo>
                  <a:cubicBezTo>
                    <a:pt x="209550" y="0"/>
                    <a:pt x="0" y="209550"/>
                    <a:pt x="0" y="466725"/>
                  </a:cubicBezTo>
                  <a:lnTo>
                    <a:pt x="0" y="2827020"/>
                  </a:lnTo>
                  <a:cubicBezTo>
                    <a:pt x="0" y="2838450"/>
                    <a:pt x="9525" y="2847023"/>
                    <a:pt x="20003" y="2847023"/>
                  </a:cubicBezTo>
                  <a:lnTo>
                    <a:pt x="66675" y="2847023"/>
                  </a:lnTo>
                  <a:cubicBezTo>
                    <a:pt x="78105" y="2847023"/>
                    <a:pt x="86678" y="2837498"/>
                    <a:pt x="86678" y="2827020"/>
                  </a:cubicBezTo>
                  <a:lnTo>
                    <a:pt x="87630" y="466725"/>
                  </a:lnTo>
                  <a:cubicBezTo>
                    <a:pt x="87630" y="257175"/>
                    <a:pt x="258128" y="87630"/>
                    <a:pt x="466725" y="87630"/>
                  </a:cubicBezTo>
                  <a:cubicBezTo>
                    <a:pt x="676275" y="87630"/>
                    <a:pt x="845820" y="258128"/>
                    <a:pt x="845820" y="466725"/>
                  </a:cubicBezTo>
                  <a:lnTo>
                    <a:pt x="845820" y="4032885"/>
                  </a:lnTo>
                  <a:cubicBezTo>
                    <a:pt x="845820" y="4202430"/>
                    <a:pt x="708660" y="4339590"/>
                    <a:pt x="539115" y="4339590"/>
                  </a:cubicBezTo>
                  <a:cubicBezTo>
                    <a:pt x="369570" y="4339590"/>
                    <a:pt x="232410" y="4202430"/>
                    <a:pt x="232410" y="4032885"/>
                  </a:cubicBezTo>
                  <a:lnTo>
                    <a:pt x="232410" y="1371600"/>
                  </a:lnTo>
                  <a:cubicBezTo>
                    <a:pt x="232410" y="1242060"/>
                    <a:pt x="338138" y="1135380"/>
                    <a:pt x="467678" y="1135380"/>
                  </a:cubicBezTo>
                  <a:cubicBezTo>
                    <a:pt x="597218" y="1135380"/>
                    <a:pt x="703898" y="1241108"/>
                    <a:pt x="703898" y="1371600"/>
                  </a:cubicBezTo>
                  <a:lnTo>
                    <a:pt x="703898" y="2800350"/>
                  </a:lnTo>
                  <a:cubicBezTo>
                    <a:pt x="703898" y="2811780"/>
                    <a:pt x="713423" y="2820353"/>
                    <a:pt x="723900" y="2820353"/>
                  </a:cubicBezTo>
                  <a:lnTo>
                    <a:pt x="770573" y="2820353"/>
                  </a:lnTo>
                  <a:cubicBezTo>
                    <a:pt x="782003" y="2820353"/>
                    <a:pt x="790575" y="2810828"/>
                    <a:pt x="790575" y="2800350"/>
                  </a:cubicBezTo>
                  <a:lnTo>
                    <a:pt x="790575" y="1371600"/>
                  </a:lnTo>
                  <a:cubicBezTo>
                    <a:pt x="790575" y="1193483"/>
                    <a:pt x="645795" y="1048703"/>
                    <a:pt x="467678" y="1048703"/>
                  </a:cubicBezTo>
                  <a:cubicBezTo>
                    <a:pt x="289560" y="1048703"/>
                    <a:pt x="144780" y="1193483"/>
                    <a:pt x="144780" y="1371600"/>
                  </a:cubicBezTo>
                  <a:lnTo>
                    <a:pt x="144780" y="4031933"/>
                  </a:lnTo>
                  <a:cubicBezTo>
                    <a:pt x="144780" y="4249103"/>
                    <a:pt x="321945" y="4426268"/>
                    <a:pt x="539115" y="4426268"/>
                  </a:cubicBezTo>
                  <a:cubicBezTo>
                    <a:pt x="756285" y="4426268"/>
                    <a:pt x="933450" y="4249103"/>
                    <a:pt x="933450" y="4031933"/>
                  </a:cubicBezTo>
                  <a:lnTo>
                    <a:pt x="933450" y="466725"/>
                  </a:lnTo>
                  <a:cubicBezTo>
                    <a:pt x="933450" y="209550"/>
                    <a:pt x="724853" y="0"/>
                    <a:pt x="466725" y="0"/>
                  </a:cubicBezTo>
                  <a:close/>
                </a:path>
              </a:pathLst>
            </a:custGeom>
            <a:solidFill>
              <a:srgbClr val="FFFFFF"/>
            </a:solidFill>
            <a:ln>
              <a:noFill/>
            </a:ln>
            <a:effectLst>
              <a:outerShdw blurRad="57150" rotWithShape="0" algn="bl" dir="5400000" dist="19050">
                <a:srgbClr val="000000">
                  <a:alpha val="49803"/>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pic>
          <p:nvPicPr>
            <p:cNvPr id="83" name="Google Shape;83;p25"/>
            <p:cNvPicPr preferRelativeResize="0"/>
            <p:nvPr/>
          </p:nvPicPr>
          <p:blipFill rotWithShape="1">
            <a:blip r:embed="rId2">
              <a:alphaModFix/>
            </a:blip>
            <a:srcRect b="0" l="0" r="0" t="0"/>
            <a:stretch/>
          </p:blipFill>
          <p:spPr>
            <a:xfrm>
              <a:off x="8608129" y="1242253"/>
              <a:ext cx="937259" cy="4430267"/>
            </a:xfrm>
            <a:custGeom>
              <a:rect b="b" l="l" r="r" t="t"/>
              <a:pathLst>
                <a:path extrusionOk="0" h="4430267" w="937259">
                  <a:moveTo>
                    <a:pt x="0" y="0"/>
                  </a:moveTo>
                  <a:lnTo>
                    <a:pt x="937260" y="0"/>
                  </a:lnTo>
                  <a:lnTo>
                    <a:pt x="937260" y="4430268"/>
                  </a:lnTo>
                  <a:lnTo>
                    <a:pt x="0" y="4430268"/>
                  </a:lnTo>
                  <a:close/>
                </a:path>
              </a:pathLst>
            </a:custGeom>
            <a:noFill/>
            <a:ln>
              <a:noFill/>
            </a:ln>
            <a:effectLst>
              <a:outerShdw blurRad="57150" rotWithShape="0" algn="bl" dir="5400000" dist="19050">
                <a:srgbClr val="000000">
                  <a:alpha val="49803"/>
                </a:srgbClr>
              </a:outerShdw>
            </a:effectLst>
          </p:spPr>
        </p:pic>
      </p:grpSp>
      <p:grpSp>
        <p:nvGrpSpPr>
          <p:cNvPr id="84" name="Google Shape;84;p25"/>
          <p:cNvGrpSpPr/>
          <p:nvPr/>
        </p:nvGrpSpPr>
        <p:grpSpPr>
          <a:xfrm flipH="1" rot="-3642109">
            <a:off x="11101755" y="4295793"/>
            <a:ext cx="284804" cy="1346223"/>
            <a:chOff x="8608129" y="1242253"/>
            <a:chExt cx="937259" cy="4430267"/>
          </a:xfrm>
        </p:grpSpPr>
        <p:sp>
          <p:nvSpPr>
            <p:cNvPr id="85" name="Google Shape;85;p25"/>
            <p:cNvSpPr/>
            <p:nvPr/>
          </p:nvSpPr>
          <p:spPr>
            <a:xfrm>
              <a:off x="8610354" y="1243934"/>
              <a:ext cx="933449" cy="4426267"/>
            </a:xfrm>
            <a:custGeom>
              <a:rect b="b" l="l" r="r" t="t"/>
              <a:pathLst>
                <a:path extrusionOk="0" h="4426267" w="933449">
                  <a:moveTo>
                    <a:pt x="466725" y="0"/>
                  </a:moveTo>
                  <a:cubicBezTo>
                    <a:pt x="209550" y="0"/>
                    <a:pt x="0" y="209550"/>
                    <a:pt x="0" y="466725"/>
                  </a:cubicBezTo>
                  <a:lnTo>
                    <a:pt x="0" y="2827020"/>
                  </a:lnTo>
                  <a:cubicBezTo>
                    <a:pt x="0" y="2838450"/>
                    <a:pt x="9525" y="2847023"/>
                    <a:pt x="20003" y="2847023"/>
                  </a:cubicBezTo>
                  <a:lnTo>
                    <a:pt x="66675" y="2847023"/>
                  </a:lnTo>
                  <a:cubicBezTo>
                    <a:pt x="78105" y="2847023"/>
                    <a:pt x="86678" y="2837498"/>
                    <a:pt x="86678" y="2827020"/>
                  </a:cubicBezTo>
                  <a:lnTo>
                    <a:pt x="87630" y="466725"/>
                  </a:lnTo>
                  <a:cubicBezTo>
                    <a:pt x="87630" y="257175"/>
                    <a:pt x="258128" y="87630"/>
                    <a:pt x="466725" y="87630"/>
                  </a:cubicBezTo>
                  <a:cubicBezTo>
                    <a:pt x="676275" y="87630"/>
                    <a:pt x="845820" y="258128"/>
                    <a:pt x="845820" y="466725"/>
                  </a:cubicBezTo>
                  <a:lnTo>
                    <a:pt x="845820" y="4032885"/>
                  </a:lnTo>
                  <a:cubicBezTo>
                    <a:pt x="845820" y="4202430"/>
                    <a:pt x="708660" y="4339590"/>
                    <a:pt x="539115" y="4339590"/>
                  </a:cubicBezTo>
                  <a:cubicBezTo>
                    <a:pt x="369570" y="4339590"/>
                    <a:pt x="232410" y="4202430"/>
                    <a:pt x="232410" y="4032885"/>
                  </a:cubicBezTo>
                  <a:lnTo>
                    <a:pt x="232410" y="1371600"/>
                  </a:lnTo>
                  <a:cubicBezTo>
                    <a:pt x="232410" y="1242060"/>
                    <a:pt x="338138" y="1135380"/>
                    <a:pt x="467678" y="1135380"/>
                  </a:cubicBezTo>
                  <a:cubicBezTo>
                    <a:pt x="597218" y="1135380"/>
                    <a:pt x="703898" y="1241108"/>
                    <a:pt x="703898" y="1371600"/>
                  </a:cubicBezTo>
                  <a:lnTo>
                    <a:pt x="703898" y="2800350"/>
                  </a:lnTo>
                  <a:cubicBezTo>
                    <a:pt x="703898" y="2811780"/>
                    <a:pt x="713423" y="2820353"/>
                    <a:pt x="723900" y="2820353"/>
                  </a:cubicBezTo>
                  <a:lnTo>
                    <a:pt x="770573" y="2820353"/>
                  </a:lnTo>
                  <a:cubicBezTo>
                    <a:pt x="782003" y="2820353"/>
                    <a:pt x="790575" y="2810828"/>
                    <a:pt x="790575" y="2800350"/>
                  </a:cubicBezTo>
                  <a:lnTo>
                    <a:pt x="790575" y="1371600"/>
                  </a:lnTo>
                  <a:cubicBezTo>
                    <a:pt x="790575" y="1193483"/>
                    <a:pt x="645795" y="1048703"/>
                    <a:pt x="467678" y="1048703"/>
                  </a:cubicBezTo>
                  <a:cubicBezTo>
                    <a:pt x="289560" y="1048703"/>
                    <a:pt x="144780" y="1193483"/>
                    <a:pt x="144780" y="1371600"/>
                  </a:cubicBezTo>
                  <a:lnTo>
                    <a:pt x="144780" y="4031933"/>
                  </a:lnTo>
                  <a:cubicBezTo>
                    <a:pt x="144780" y="4249103"/>
                    <a:pt x="321945" y="4426268"/>
                    <a:pt x="539115" y="4426268"/>
                  </a:cubicBezTo>
                  <a:cubicBezTo>
                    <a:pt x="756285" y="4426268"/>
                    <a:pt x="933450" y="4249103"/>
                    <a:pt x="933450" y="4031933"/>
                  </a:cubicBezTo>
                  <a:lnTo>
                    <a:pt x="933450" y="466725"/>
                  </a:lnTo>
                  <a:cubicBezTo>
                    <a:pt x="933450" y="209550"/>
                    <a:pt x="724853" y="0"/>
                    <a:pt x="466725" y="0"/>
                  </a:cubicBezTo>
                  <a:close/>
                </a:path>
              </a:pathLst>
            </a:custGeom>
            <a:solidFill>
              <a:srgbClr val="FFFFFF"/>
            </a:solidFill>
            <a:ln>
              <a:noFill/>
            </a:ln>
            <a:effectLst>
              <a:outerShdw blurRad="57150" rotWithShape="0" algn="bl" dir="5400000" dist="19050">
                <a:srgbClr val="000000">
                  <a:alpha val="49803"/>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pic>
          <p:nvPicPr>
            <p:cNvPr id="86" name="Google Shape;86;p25"/>
            <p:cNvPicPr preferRelativeResize="0"/>
            <p:nvPr/>
          </p:nvPicPr>
          <p:blipFill rotWithShape="1">
            <a:blip r:embed="rId2">
              <a:alphaModFix/>
            </a:blip>
            <a:srcRect b="0" l="0" r="0" t="0"/>
            <a:stretch/>
          </p:blipFill>
          <p:spPr>
            <a:xfrm>
              <a:off x="8608129" y="1242253"/>
              <a:ext cx="937259" cy="4430267"/>
            </a:xfrm>
            <a:custGeom>
              <a:rect b="b" l="l" r="r" t="t"/>
              <a:pathLst>
                <a:path extrusionOk="0" h="4430267" w="937259">
                  <a:moveTo>
                    <a:pt x="0" y="0"/>
                  </a:moveTo>
                  <a:lnTo>
                    <a:pt x="937260" y="0"/>
                  </a:lnTo>
                  <a:lnTo>
                    <a:pt x="937260" y="4430268"/>
                  </a:lnTo>
                  <a:lnTo>
                    <a:pt x="0" y="4430268"/>
                  </a:lnTo>
                  <a:close/>
                </a:path>
              </a:pathLst>
            </a:custGeom>
            <a:noFill/>
            <a:ln>
              <a:noFill/>
            </a:ln>
            <a:effectLst>
              <a:outerShdw blurRad="57150" rotWithShape="0" algn="bl" dir="5400000" dist="19050">
                <a:srgbClr val="000000">
                  <a:alpha val="49803"/>
                </a:srgbClr>
              </a:outerShdw>
            </a:effectLst>
          </p:spPr>
        </p:pic>
      </p:grpSp>
      <p:grpSp>
        <p:nvGrpSpPr>
          <p:cNvPr id="87" name="Google Shape;87;p25"/>
          <p:cNvGrpSpPr/>
          <p:nvPr/>
        </p:nvGrpSpPr>
        <p:grpSpPr>
          <a:xfrm rot="-445448">
            <a:off x="-73496" y="1022548"/>
            <a:ext cx="1269105" cy="3845772"/>
            <a:chOff x="4929283" y="0"/>
            <a:chExt cx="2198193" cy="6661192"/>
          </a:xfrm>
        </p:grpSpPr>
        <p:sp>
          <p:nvSpPr>
            <p:cNvPr id="88" name="Google Shape;88;p25"/>
            <p:cNvSpPr/>
            <p:nvPr/>
          </p:nvSpPr>
          <p:spPr>
            <a:xfrm>
              <a:off x="4929283" y="0"/>
              <a:ext cx="2198193" cy="6661192"/>
            </a:xfrm>
            <a:custGeom>
              <a:rect b="b" l="l" r="r" t="t"/>
              <a:pathLst>
                <a:path extrusionOk="0" h="6661192" w="2198193">
                  <a:moveTo>
                    <a:pt x="153869" y="6497722"/>
                  </a:moveTo>
                  <a:cubicBezTo>
                    <a:pt x="142355" y="6497722"/>
                    <a:pt x="133021" y="6507056"/>
                    <a:pt x="133021" y="6518570"/>
                  </a:cubicBezTo>
                  <a:lnTo>
                    <a:pt x="133021" y="6601957"/>
                  </a:lnTo>
                  <a:cubicBezTo>
                    <a:pt x="133021" y="6613471"/>
                    <a:pt x="142355" y="6622805"/>
                    <a:pt x="153869" y="6622805"/>
                  </a:cubicBezTo>
                  <a:lnTo>
                    <a:pt x="292439" y="6622805"/>
                  </a:lnTo>
                  <a:cubicBezTo>
                    <a:pt x="303953" y="6622805"/>
                    <a:pt x="313287" y="6613471"/>
                    <a:pt x="313287" y="6601957"/>
                  </a:cubicBezTo>
                  <a:lnTo>
                    <a:pt x="313287" y="6518570"/>
                  </a:lnTo>
                  <a:cubicBezTo>
                    <a:pt x="313287" y="6507056"/>
                    <a:pt x="303953" y="6497722"/>
                    <a:pt x="292439" y="6497722"/>
                  </a:cubicBezTo>
                  <a:close/>
                  <a:moveTo>
                    <a:pt x="1886788" y="6492676"/>
                  </a:moveTo>
                  <a:cubicBezTo>
                    <a:pt x="1875274" y="6492676"/>
                    <a:pt x="1865940" y="6502010"/>
                    <a:pt x="1865940" y="6513524"/>
                  </a:cubicBezTo>
                  <a:lnTo>
                    <a:pt x="1865940" y="6596911"/>
                  </a:lnTo>
                  <a:cubicBezTo>
                    <a:pt x="1865940" y="6608425"/>
                    <a:pt x="1875274" y="6617759"/>
                    <a:pt x="1886788" y="6617759"/>
                  </a:cubicBezTo>
                  <a:lnTo>
                    <a:pt x="2025358" y="6617759"/>
                  </a:lnTo>
                  <a:cubicBezTo>
                    <a:pt x="2036872" y="6617759"/>
                    <a:pt x="2046206" y="6608425"/>
                    <a:pt x="2046206" y="6596911"/>
                  </a:cubicBezTo>
                  <a:lnTo>
                    <a:pt x="2046206" y="6513524"/>
                  </a:lnTo>
                  <a:cubicBezTo>
                    <a:pt x="2046206" y="6502010"/>
                    <a:pt x="2036872" y="6492676"/>
                    <a:pt x="2025358" y="6492676"/>
                  </a:cubicBezTo>
                  <a:close/>
                  <a:moveTo>
                    <a:pt x="153869" y="6199531"/>
                  </a:moveTo>
                  <a:cubicBezTo>
                    <a:pt x="142355" y="6199531"/>
                    <a:pt x="133021" y="6208865"/>
                    <a:pt x="133021" y="6220379"/>
                  </a:cubicBezTo>
                  <a:lnTo>
                    <a:pt x="133021" y="6303766"/>
                  </a:lnTo>
                  <a:cubicBezTo>
                    <a:pt x="133021" y="6315280"/>
                    <a:pt x="142355" y="6324614"/>
                    <a:pt x="153869" y="6324614"/>
                  </a:cubicBezTo>
                  <a:lnTo>
                    <a:pt x="292439" y="6324614"/>
                  </a:lnTo>
                  <a:cubicBezTo>
                    <a:pt x="303953" y="6324614"/>
                    <a:pt x="313287" y="6315280"/>
                    <a:pt x="313287" y="6303766"/>
                  </a:cubicBezTo>
                  <a:lnTo>
                    <a:pt x="313287" y="6220379"/>
                  </a:lnTo>
                  <a:cubicBezTo>
                    <a:pt x="313287" y="6208865"/>
                    <a:pt x="303953" y="6199531"/>
                    <a:pt x="292439" y="6199531"/>
                  </a:cubicBezTo>
                  <a:close/>
                  <a:moveTo>
                    <a:pt x="1886788" y="6194485"/>
                  </a:moveTo>
                  <a:cubicBezTo>
                    <a:pt x="1875274" y="6194485"/>
                    <a:pt x="1865940" y="6203819"/>
                    <a:pt x="1865940" y="6215333"/>
                  </a:cubicBezTo>
                  <a:lnTo>
                    <a:pt x="1865940" y="6298720"/>
                  </a:lnTo>
                  <a:cubicBezTo>
                    <a:pt x="1865940" y="6310234"/>
                    <a:pt x="1875274" y="6319568"/>
                    <a:pt x="1886788" y="6319568"/>
                  </a:cubicBezTo>
                  <a:lnTo>
                    <a:pt x="2025358" y="6319568"/>
                  </a:lnTo>
                  <a:cubicBezTo>
                    <a:pt x="2036872" y="6319568"/>
                    <a:pt x="2046206" y="6310234"/>
                    <a:pt x="2046206" y="6298720"/>
                  </a:cubicBezTo>
                  <a:lnTo>
                    <a:pt x="2046206" y="6215333"/>
                  </a:lnTo>
                  <a:cubicBezTo>
                    <a:pt x="2046206" y="6203819"/>
                    <a:pt x="2036872" y="6194485"/>
                    <a:pt x="2025358" y="6194485"/>
                  </a:cubicBezTo>
                  <a:close/>
                  <a:moveTo>
                    <a:pt x="153869" y="5901337"/>
                  </a:moveTo>
                  <a:cubicBezTo>
                    <a:pt x="142355" y="5901337"/>
                    <a:pt x="133021" y="5910671"/>
                    <a:pt x="133021" y="5922185"/>
                  </a:cubicBezTo>
                  <a:lnTo>
                    <a:pt x="133021" y="6005572"/>
                  </a:lnTo>
                  <a:cubicBezTo>
                    <a:pt x="133021" y="6017086"/>
                    <a:pt x="142355" y="6026420"/>
                    <a:pt x="153869" y="6026420"/>
                  </a:cubicBezTo>
                  <a:lnTo>
                    <a:pt x="292439" y="6026420"/>
                  </a:lnTo>
                  <a:cubicBezTo>
                    <a:pt x="303953" y="6026420"/>
                    <a:pt x="313287" y="6017086"/>
                    <a:pt x="313287" y="6005572"/>
                  </a:cubicBezTo>
                  <a:lnTo>
                    <a:pt x="313287" y="5922185"/>
                  </a:lnTo>
                  <a:cubicBezTo>
                    <a:pt x="313287" y="5910671"/>
                    <a:pt x="303953" y="5901337"/>
                    <a:pt x="292439" y="5901337"/>
                  </a:cubicBezTo>
                  <a:close/>
                  <a:moveTo>
                    <a:pt x="1886788" y="5896291"/>
                  </a:moveTo>
                  <a:cubicBezTo>
                    <a:pt x="1875274" y="5896291"/>
                    <a:pt x="1865940" y="5905625"/>
                    <a:pt x="1865940" y="5917139"/>
                  </a:cubicBezTo>
                  <a:lnTo>
                    <a:pt x="1865940" y="6000526"/>
                  </a:lnTo>
                  <a:cubicBezTo>
                    <a:pt x="1865940" y="6012040"/>
                    <a:pt x="1875274" y="6021374"/>
                    <a:pt x="1886788" y="6021374"/>
                  </a:cubicBezTo>
                  <a:lnTo>
                    <a:pt x="2025358" y="6021374"/>
                  </a:lnTo>
                  <a:cubicBezTo>
                    <a:pt x="2036872" y="6021374"/>
                    <a:pt x="2046206" y="6012040"/>
                    <a:pt x="2046206" y="6000526"/>
                  </a:cubicBezTo>
                  <a:lnTo>
                    <a:pt x="2046206" y="5917139"/>
                  </a:lnTo>
                  <a:cubicBezTo>
                    <a:pt x="2046206" y="5905625"/>
                    <a:pt x="2036872" y="5896291"/>
                    <a:pt x="2025358" y="5896291"/>
                  </a:cubicBezTo>
                  <a:close/>
                  <a:moveTo>
                    <a:pt x="153869" y="5603143"/>
                  </a:moveTo>
                  <a:cubicBezTo>
                    <a:pt x="142355" y="5603143"/>
                    <a:pt x="133021" y="5612477"/>
                    <a:pt x="133021" y="5623991"/>
                  </a:cubicBezTo>
                  <a:lnTo>
                    <a:pt x="133021" y="5707378"/>
                  </a:lnTo>
                  <a:cubicBezTo>
                    <a:pt x="133021" y="5718892"/>
                    <a:pt x="142355" y="5728226"/>
                    <a:pt x="153869" y="5728226"/>
                  </a:cubicBezTo>
                  <a:lnTo>
                    <a:pt x="292439" y="5728226"/>
                  </a:lnTo>
                  <a:cubicBezTo>
                    <a:pt x="303953" y="5728226"/>
                    <a:pt x="313287" y="5718892"/>
                    <a:pt x="313287" y="5707378"/>
                  </a:cubicBezTo>
                  <a:lnTo>
                    <a:pt x="313287" y="5623991"/>
                  </a:lnTo>
                  <a:cubicBezTo>
                    <a:pt x="313287" y="5612477"/>
                    <a:pt x="303953" y="5603143"/>
                    <a:pt x="292439" y="5603143"/>
                  </a:cubicBezTo>
                  <a:close/>
                  <a:moveTo>
                    <a:pt x="1886788" y="5598097"/>
                  </a:moveTo>
                  <a:cubicBezTo>
                    <a:pt x="1875274" y="5598097"/>
                    <a:pt x="1865940" y="5607431"/>
                    <a:pt x="1865940" y="5618945"/>
                  </a:cubicBezTo>
                  <a:lnTo>
                    <a:pt x="1865940" y="5702332"/>
                  </a:lnTo>
                  <a:cubicBezTo>
                    <a:pt x="1865940" y="5713846"/>
                    <a:pt x="1875274" y="5723180"/>
                    <a:pt x="1886788" y="5723180"/>
                  </a:cubicBezTo>
                  <a:lnTo>
                    <a:pt x="2025358" y="5723180"/>
                  </a:lnTo>
                  <a:cubicBezTo>
                    <a:pt x="2036872" y="5723180"/>
                    <a:pt x="2046206" y="5713846"/>
                    <a:pt x="2046206" y="5702332"/>
                  </a:cubicBezTo>
                  <a:lnTo>
                    <a:pt x="2046206" y="5618945"/>
                  </a:lnTo>
                  <a:cubicBezTo>
                    <a:pt x="2046206" y="5607431"/>
                    <a:pt x="2036872" y="5598097"/>
                    <a:pt x="2025358" y="5598097"/>
                  </a:cubicBezTo>
                  <a:close/>
                  <a:moveTo>
                    <a:pt x="153869" y="5304949"/>
                  </a:moveTo>
                  <a:cubicBezTo>
                    <a:pt x="142355" y="5304949"/>
                    <a:pt x="133021" y="5314283"/>
                    <a:pt x="133021" y="5325797"/>
                  </a:cubicBezTo>
                  <a:lnTo>
                    <a:pt x="133021" y="5409184"/>
                  </a:lnTo>
                  <a:cubicBezTo>
                    <a:pt x="133021" y="5420698"/>
                    <a:pt x="142355" y="5430032"/>
                    <a:pt x="153869" y="5430032"/>
                  </a:cubicBezTo>
                  <a:lnTo>
                    <a:pt x="292439" y="5430032"/>
                  </a:lnTo>
                  <a:cubicBezTo>
                    <a:pt x="303953" y="5430032"/>
                    <a:pt x="313287" y="5420698"/>
                    <a:pt x="313287" y="5409184"/>
                  </a:cubicBezTo>
                  <a:lnTo>
                    <a:pt x="313287" y="5325797"/>
                  </a:lnTo>
                  <a:cubicBezTo>
                    <a:pt x="313287" y="5314283"/>
                    <a:pt x="303953" y="5304949"/>
                    <a:pt x="292439" y="5304949"/>
                  </a:cubicBezTo>
                  <a:close/>
                  <a:moveTo>
                    <a:pt x="1886788" y="5299903"/>
                  </a:moveTo>
                  <a:cubicBezTo>
                    <a:pt x="1875274" y="5299903"/>
                    <a:pt x="1865940" y="5309237"/>
                    <a:pt x="1865940" y="5320751"/>
                  </a:cubicBezTo>
                  <a:lnTo>
                    <a:pt x="1865940" y="5404138"/>
                  </a:lnTo>
                  <a:cubicBezTo>
                    <a:pt x="1865940" y="5415652"/>
                    <a:pt x="1875274" y="5424986"/>
                    <a:pt x="1886788" y="5424986"/>
                  </a:cubicBezTo>
                  <a:lnTo>
                    <a:pt x="2025358" y="5424986"/>
                  </a:lnTo>
                  <a:cubicBezTo>
                    <a:pt x="2036872" y="5424986"/>
                    <a:pt x="2046206" y="5415652"/>
                    <a:pt x="2046206" y="5404138"/>
                  </a:cubicBezTo>
                  <a:lnTo>
                    <a:pt x="2046206" y="5320751"/>
                  </a:lnTo>
                  <a:cubicBezTo>
                    <a:pt x="2046206" y="5309237"/>
                    <a:pt x="2036872" y="5299903"/>
                    <a:pt x="2025358" y="5299903"/>
                  </a:cubicBezTo>
                  <a:close/>
                  <a:moveTo>
                    <a:pt x="153869" y="5006755"/>
                  </a:moveTo>
                  <a:cubicBezTo>
                    <a:pt x="142355" y="5006755"/>
                    <a:pt x="133021" y="5016089"/>
                    <a:pt x="133021" y="5027603"/>
                  </a:cubicBezTo>
                  <a:lnTo>
                    <a:pt x="133021" y="5110990"/>
                  </a:lnTo>
                  <a:cubicBezTo>
                    <a:pt x="133021" y="5122504"/>
                    <a:pt x="142355" y="5131838"/>
                    <a:pt x="153869" y="5131838"/>
                  </a:cubicBezTo>
                  <a:lnTo>
                    <a:pt x="292439" y="5131838"/>
                  </a:lnTo>
                  <a:cubicBezTo>
                    <a:pt x="303953" y="5131838"/>
                    <a:pt x="313287" y="5122504"/>
                    <a:pt x="313287" y="5110990"/>
                  </a:cubicBezTo>
                  <a:lnTo>
                    <a:pt x="313287" y="5027603"/>
                  </a:lnTo>
                  <a:cubicBezTo>
                    <a:pt x="313287" y="5016089"/>
                    <a:pt x="303953" y="5006755"/>
                    <a:pt x="292439" y="5006755"/>
                  </a:cubicBezTo>
                  <a:close/>
                  <a:moveTo>
                    <a:pt x="1886788" y="5001709"/>
                  </a:moveTo>
                  <a:cubicBezTo>
                    <a:pt x="1875274" y="5001709"/>
                    <a:pt x="1865940" y="5011043"/>
                    <a:pt x="1865940" y="5022557"/>
                  </a:cubicBezTo>
                  <a:lnTo>
                    <a:pt x="1865940" y="5105944"/>
                  </a:lnTo>
                  <a:cubicBezTo>
                    <a:pt x="1865940" y="5117458"/>
                    <a:pt x="1875274" y="5126792"/>
                    <a:pt x="1886788" y="5126792"/>
                  </a:cubicBezTo>
                  <a:lnTo>
                    <a:pt x="2025358" y="5126792"/>
                  </a:lnTo>
                  <a:cubicBezTo>
                    <a:pt x="2036872" y="5126792"/>
                    <a:pt x="2046206" y="5117458"/>
                    <a:pt x="2046206" y="5105944"/>
                  </a:cubicBezTo>
                  <a:lnTo>
                    <a:pt x="2046206" y="5022557"/>
                  </a:lnTo>
                  <a:cubicBezTo>
                    <a:pt x="2046206" y="5011043"/>
                    <a:pt x="2036872" y="5001709"/>
                    <a:pt x="2025358" y="5001709"/>
                  </a:cubicBezTo>
                  <a:close/>
                  <a:moveTo>
                    <a:pt x="153869" y="4708561"/>
                  </a:moveTo>
                  <a:cubicBezTo>
                    <a:pt x="142355" y="4708561"/>
                    <a:pt x="133021" y="4717895"/>
                    <a:pt x="133021" y="4729409"/>
                  </a:cubicBezTo>
                  <a:lnTo>
                    <a:pt x="133021" y="4812796"/>
                  </a:lnTo>
                  <a:cubicBezTo>
                    <a:pt x="133021" y="4824310"/>
                    <a:pt x="142355" y="4833644"/>
                    <a:pt x="153869" y="4833644"/>
                  </a:cubicBezTo>
                  <a:lnTo>
                    <a:pt x="292439" y="4833644"/>
                  </a:lnTo>
                  <a:cubicBezTo>
                    <a:pt x="303953" y="4833644"/>
                    <a:pt x="313287" y="4824310"/>
                    <a:pt x="313287" y="4812796"/>
                  </a:cubicBezTo>
                  <a:lnTo>
                    <a:pt x="313287" y="4729409"/>
                  </a:lnTo>
                  <a:cubicBezTo>
                    <a:pt x="313287" y="4717895"/>
                    <a:pt x="303953" y="4708561"/>
                    <a:pt x="292439" y="4708561"/>
                  </a:cubicBezTo>
                  <a:close/>
                  <a:moveTo>
                    <a:pt x="1886788" y="4703515"/>
                  </a:moveTo>
                  <a:cubicBezTo>
                    <a:pt x="1875274" y="4703515"/>
                    <a:pt x="1865940" y="4712849"/>
                    <a:pt x="1865940" y="4724363"/>
                  </a:cubicBezTo>
                  <a:lnTo>
                    <a:pt x="1865940" y="4807750"/>
                  </a:lnTo>
                  <a:cubicBezTo>
                    <a:pt x="1865940" y="4819264"/>
                    <a:pt x="1875274" y="4828598"/>
                    <a:pt x="1886788" y="4828598"/>
                  </a:cubicBezTo>
                  <a:lnTo>
                    <a:pt x="2025358" y="4828598"/>
                  </a:lnTo>
                  <a:cubicBezTo>
                    <a:pt x="2036872" y="4828598"/>
                    <a:pt x="2046206" y="4819264"/>
                    <a:pt x="2046206" y="4807750"/>
                  </a:cubicBezTo>
                  <a:lnTo>
                    <a:pt x="2046206" y="4724363"/>
                  </a:lnTo>
                  <a:cubicBezTo>
                    <a:pt x="2046206" y="4712849"/>
                    <a:pt x="2036872" y="4703515"/>
                    <a:pt x="2025358" y="4703515"/>
                  </a:cubicBezTo>
                  <a:close/>
                  <a:moveTo>
                    <a:pt x="153869" y="4410367"/>
                  </a:moveTo>
                  <a:cubicBezTo>
                    <a:pt x="142355" y="4410367"/>
                    <a:pt x="133021" y="4419701"/>
                    <a:pt x="133021" y="4431215"/>
                  </a:cubicBezTo>
                  <a:lnTo>
                    <a:pt x="133021" y="4514602"/>
                  </a:lnTo>
                  <a:cubicBezTo>
                    <a:pt x="133021" y="4526116"/>
                    <a:pt x="142355" y="4535450"/>
                    <a:pt x="153869" y="4535450"/>
                  </a:cubicBezTo>
                  <a:lnTo>
                    <a:pt x="292439" y="4535450"/>
                  </a:lnTo>
                  <a:cubicBezTo>
                    <a:pt x="303953" y="4535450"/>
                    <a:pt x="313287" y="4526116"/>
                    <a:pt x="313287" y="4514602"/>
                  </a:cubicBezTo>
                  <a:lnTo>
                    <a:pt x="313287" y="4431215"/>
                  </a:lnTo>
                  <a:cubicBezTo>
                    <a:pt x="313287" y="4419701"/>
                    <a:pt x="303953" y="4410367"/>
                    <a:pt x="292439" y="4410367"/>
                  </a:cubicBezTo>
                  <a:close/>
                  <a:moveTo>
                    <a:pt x="1886788" y="4405321"/>
                  </a:moveTo>
                  <a:cubicBezTo>
                    <a:pt x="1875274" y="4405321"/>
                    <a:pt x="1865940" y="4414655"/>
                    <a:pt x="1865940" y="4426169"/>
                  </a:cubicBezTo>
                  <a:lnTo>
                    <a:pt x="1865940" y="4509556"/>
                  </a:lnTo>
                  <a:cubicBezTo>
                    <a:pt x="1865940" y="4521070"/>
                    <a:pt x="1875274" y="4530404"/>
                    <a:pt x="1886788" y="4530404"/>
                  </a:cubicBezTo>
                  <a:lnTo>
                    <a:pt x="2025358" y="4530404"/>
                  </a:lnTo>
                  <a:cubicBezTo>
                    <a:pt x="2036872" y="4530404"/>
                    <a:pt x="2046206" y="4521070"/>
                    <a:pt x="2046206" y="4509556"/>
                  </a:cubicBezTo>
                  <a:lnTo>
                    <a:pt x="2046206" y="4426169"/>
                  </a:lnTo>
                  <a:cubicBezTo>
                    <a:pt x="2046206" y="4414655"/>
                    <a:pt x="2036872" y="4405321"/>
                    <a:pt x="2025358" y="4405321"/>
                  </a:cubicBezTo>
                  <a:close/>
                  <a:moveTo>
                    <a:pt x="153869" y="4112173"/>
                  </a:moveTo>
                  <a:cubicBezTo>
                    <a:pt x="142355" y="4112173"/>
                    <a:pt x="133021" y="4121507"/>
                    <a:pt x="133021" y="4133021"/>
                  </a:cubicBezTo>
                  <a:lnTo>
                    <a:pt x="133021" y="4216408"/>
                  </a:lnTo>
                  <a:cubicBezTo>
                    <a:pt x="133021" y="4227922"/>
                    <a:pt x="142355" y="4237256"/>
                    <a:pt x="153869" y="4237256"/>
                  </a:cubicBezTo>
                  <a:lnTo>
                    <a:pt x="292439" y="4237256"/>
                  </a:lnTo>
                  <a:cubicBezTo>
                    <a:pt x="303953" y="4237256"/>
                    <a:pt x="313287" y="4227922"/>
                    <a:pt x="313287" y="4216408"/>
                  </a:cubicBezTo>
                  <a:lnTo>
                    <a:pt x="313287" y="4133021"/>
                  </a:lnTo>
                  <a:cubicBezTo>
                    <a:pt x="313287" y="4121507"/>
                    <a:pt x="303953" y="4112173"/>
                    <a:pt x="292439" y="4112173"/>
                  </a:cubicBezTo>
                  <a:close/>
                  <a:moveTo>
                    <a:pt x="1886788" y="4107127"/>
                  </a:moveTo>
                  <a:cubicBezTo>
                    <a:pt x="1875274" y="4107127"/>
                    <a:pt x="1865940" y="4116461"/>
                    <a:pt x="1865940" y="4127975"/>
                  </a:cubicBezTo>
                  <a:lnTo>
                    <a:pt x="1865940" y="4211362"/>
                  </a:lnTo>
                  <a:cubicBezTo>
                    <a:pt x="1865940" y="4222876"/>
                    <a:pt x="1875274" y="4232210"/>
                    <a:pt x="1886788" y="4232210"/>
                  </a:cubicBezTo>
                  <a:lnTo>
                    <a:pt x="2025358" y="4232210"/>
                  </a:lnTo>
                  <a:cubicBezTo>
                    <a:pt x="2036872" y="4232210"/>
                    <a:pt x="2046206" y="4222876"/>
                    <a:pt x="2046206" y="4211362"/>
                  </a:cubicBezTo>
                  <a:lnTo>
                    <a:pt x="2046206" y="4127975"/>
                  </a:lnTo>
                  <a:cubicBezTo>
                    <a:pt x="2046206" y="4116461"/>
                    <a:pt x="2036872" y="4107127"/>
                    <a:pt x="2025358" y="4107127"/>
                  </a:cubicBezTo>
                  <a:close/>
                  <a:moveTo>
                    <a:pt x="153869" y="3813979"/>
                  </a:moveTo>
                  <a:cubicBezTo>
                    <a:pt x="142355" y="3813979"/>
                    <a:pt x="133021" y="3823313"/>
                    <a:pt x="133021" y="3834827"/>
                  </a:cubicBezTo>
                  <a:lnTo>
                    <a:pt x="133021" y="3918214"/>
                  </a:lnTo>
                  <a:cubicBezTo>
                    <a:pt x="133021" y="3929728"/>
                    <a:pt x="142355" y="3939062"/>
                    <a:pt x="153869" y="3939062"/>
                  </a:cubicBezTo>
                  <a:lnTo>
                    <a:pt x="292439" y="3939062"/>
                  </a:lnTo>
                  <a:cubicBezTo>
                    <a:pt x="303953" y="3939062"/>
                    <a:pt x="313287" y="3929728"/>
                    <a:pt x="313287" y="3918214"/>
                  </a:cubicBezTo>
                  <a:lnTo>
                    <a:pt x="313287" y="3834827"/>
                  </a:lnTo>
                  <a:cubicBezTo>
                    <a:pt x="313287" y="3823313"/>
                    <a:pt x="303953" y="3813979"/>
                    <a:pt x="292439" y="3813979"/>
                  </a:cubicBezTo>
                  <a:close/>
                  <a:moveTo>
                    <a:pt x="1886788" y="3808933"/>
                  </a:moveTo>
                  <a:cubicBezTo>
                    <a:pt x="1875274" y="3808933"/>
                    <a:pt x="1865940" y="3818267"/>
                    <a:pt x="1865940" y="3829781"/>
                  </a:cubicBezTo>
                  <a:lnTo>
                    <a:pt x="1865940" y="3913168"/>
                  </a:lnTo>
                  <a:cubicBezTo>
                    <a:pt x="1865940" y="3924682"/>
                    <a:pt x="1875274" y="3934016"/>
                    <a:pt x="1886788" y="3934016"/>
                  </a:cubicBezTo>
                  <a:lnTo>
                    <a:pt x="2025358" y="3934016"/>
                  </a:lnTo>
                  <a:cubicBezTo>
                    <a:pt x="2036872" y="3934016"/>
                    <a:pt x="2046206" y="3924682"/>
                    <a:pt x="2046206" y="3913168"/>
                  </a:cubicBezTo>
                  <a:lnTo>
                    <a:pt x="2046206" y="3829781"/>
                  </a:lnTo>
                  <a:cubicBezTo>
                    <a:pt x="2046206" y="3818267"/>
                    <a:pt x="2036872" y="3808933"/>
                    <a:pt x="2025358" y="3808933"/>
                  </a:cubicBezTo>
                  <a:close/>
                  <a:moveTo>
                    <a:pt x="153869" y="3515785"/>
                  </a:moveTo>
                  <a:cubicBezTo>
                    <a:pt x="142355" y="3515785"/>
                    <a:pt x="133021" y="3525119"/>
                    <a:pt x="133021" y="3536633"/>
                  </a:cubicBezTo>
                  <a:lnTo>
                    <a:pt x="133021" y="3620020"/>
                  </a:lnTo>
                  <a:cubicBezTo>
                    <a:pt x="133021" y="3631534"/>
                    <a:pt x="142355" y="3640868"/>
                    <a:pt x="153869" y="3640868"/>
                  </a:cubicBezTo>
                  <a:lnTo>
                    <a:pt x="292439" y="3640868"/>
                  </a:lnTo>
                  <a:cubicBezTo>
                    <a:pt x="303953" y="3640868"/>
                    <a:pt x="313287" y="3631534"/>
                    <a:pt x="313287" y="3620020"/>
                  </a:cubicBezTo>
                  <a:lnTo>
                    <a:pt x="313287" y="3536633"/>
                  </a:lnTo>
                  <a:cubicBezTo>
                    <a:pt x="313287" y="3525119"/>
                    <a:pt x="303953" y="3515785"/>
                    <a:pt x="292439" y="3515785"/>
                  </a:cubicBezTo>
                  <a:close/>
                  <a:moveTo>
                    <a:pt x="1886788" y="3510739"/>
                  </a:moveTo>
                  <a:cubicBezTo>
                    <a:pt x="1875274" y="3510739"/>
                    <a:pt x="1865940" y="3520073"/>
                    <a:pt x="1865940" y="3531587"/>
                  </a:cubicBezTo>
                  <a:lnTo>
                    <a:pt x="1865940" y="3614974"/>
                  </a:lnTo>
                  <a:cubicBezTo>
                    <a:pt x="1865940" y="3626488"/>
                    <a:pt x="1875274" y="3635822"/>
                    <a:pt x="1886788" y="3635822"/>
                  </a:cubicBezTo>
                  <a:lnTo>
                    <a:pt x="2025358" y="3635822"/>
                  </a:lnTo>
                  <a:cubicBezTo>
                    <a:pt x="2036872" y="3635822"/>
                    <a:pt x="2046206" y="3626488"/>
                    <a:pt x="2046206" y="3614974"/>
                  </a:cubicBezTo>
                  <a:lnTo>
                    <a:pt x="2046206" y="3531587"/>
                  </a:lnTo>
                  <a:cubicBezTo>
                    <a:pt x="2046206" y="3520073"/>
                    <a:pt x="2036872" y="3510739"/>
                    <a:pt x="2025358" y="3510739"/>
                  </a:cubicBezTo>
                  <a:close/>
                  <a:moveTo>
                    <a:pt x="153869" y="3217591"/>
                  </a:moveTo>
                  <a:cubicBezTo>
                    <a:pt x="142355" y="3217591"/>
                    <a:pt x="133021" y="3226926"/>
                    <a:pt x="133021" y="3238439"/>
                  </a:cubicBezTo>
                  <a:lnTo>
                    <a:pt x="133021" y="3321826"/>
                  </a:lnTo>
                  <a:cubicBezTo>
                    <a:pt x="133021" y="3333340"/>
                    <a:pt x="142355" y="3342674"/>
                    <a:pt x="153869" y="3342674"/>
                  </a:cubicBezTo>
                  <a:lnTo>
                    <a:pt x="292439" y="3342674"/>
                  </a:lnTo>
                  <a:cubicBezTo>
                    <a:pt x="303953" y="3342674"/>
                    <a:pt x="313287" y="3333340"/>
                    <a:pt x="313287" y="3321826"/>
                  </a:cubicBezTo>
                  <a:lnTo>
                    <a:pt x="313287" y="3238439"/>
                  </a:lnTo>
                  <a:cubicBezTo>
                    <a:pt x="313287" y="3226926"/>
                    <a:pt x="303953" y="3217591"/>
                    <a:pt x="292439" y="3217591"/>
                  </a:cubicBezTo>
                  <a:close/>
                  <a:moveTo>
                    <a:pt x="1886788" y="3212549"/>
                  </a:moveTo>
                  <a:cubicBezTo>
                    <a:pt x="1875274" y="3212549"/>
                    <a:pt x="1865940" y="3221881"/>
                    <a:pt x="1865940" y="3233398"/>
                  </a:cubicBezTo>
                  <a:lnTo>
                    <a:pt x="1865940" y="3316780"/>
                  </a:lnTo>
                  <a:cubicBezTo>
                    <a:pt x="1865940" y="3328294"/>
                    <a:pt x="1875274" y="3337628"/>
                    <a:pt x="1886788" y="3337628"/>
                  </a:cubicBezTo>
                  <a:lnTo>
                    <a:pt x="2025358" y="3337628"/>
                  </a:lnTo>
                  <a:cubicBezTo>
                    <a:pt x="2036872" y="3337628"/>
                    <a:pt x="2046206" y="3328294"/>
                    <a:pt x="2046206" y="3316780"/>
                  </a:cubicBezTo>
                  <a:lnTo>
                    <a:pt x="2046206" y="3233398"/>
                  </a:lnTo>
                  <a:cubicBezTo>
                    <a:pt x="2046206" y="3221881"/>
                    <a:pt x="2036872" y="3212549"/>
                    <a:pt x="2025358" y="3212549"/>
                  </a:cubicBezTo>
                  <a:close/>
                  <a:moveTo>
                    <a:pt x="153869" y="2919399"/>
                  </a:moveTo>
                  <a:cubicBezTo>
                    <a:pt x="142355" y="2919399"/>
                    <a:pt x="133021" y="2928732"/>
                    <a:pt x="133021" y="2940246"/>
                  </a:cubicBezTo>
                  <a:lnTo>
                    <a:pt x="133021" y="3023634"/>
                  </a:lnTo>
                  <a:cubicBezTo>
                    <a:pt x="133021" y="3035148"/>
                    <a:pt x="142355" y="3044482"/>
                    <a:pt x="153869" y="3044482"/>
                  </a:cubicBezTo>
                  <a:lnTo>
                    <a:pt x="292439" y="3044482"/>
                  </a:lnTo>
                  <a:cubicBezTo>
                    <a:pt x="303953" y="3044482"/>
                    <a:pt x="313287" y="3035148"/>
                    <a:pt x="313287" y="3023634"/>
                  </a:cubicBezTo>
                  <a:lnTo>
                    <a:pt x="313287" y="2940246"/>
                  </a:lnTo>
                  <a:cubicBezTo>
                    <a:pt x="313287" y="2928732"/>
                    <a:pt x="303953" y="2919399"/>
                    <a:pt x="292439" y="2919399"/>
                  </a:cubicBezTo>
                  <a:close/>
                  <a:moveTo>
                    <a:pt x="1886788" y="2914353"/>
                  </a:moveTo>
                  <a:cubicBezTo>
                    <a:pt x="1875274" y="2914353"/>
                    <a:pt x="1865940" y="2923688"/>
                    <a:pt x="1865940" y="2935202"/>
                  </a:cubicBezTo>
                  <a:lnTo>
                    <a:pt x="1865940" y="3018589"/>
                  </a:lnTo>
                  <a:cubicBezTo>
                    <a:pt x="1865940" y="3030102"/>
                    <a:pt x="1875274" y="3039436"/>
                    <a:pt x="1886788" y="3039436"/>
                  </a:cubicBezTo>
                  <a:lnTo>
                    <a:pt x="2025358" y="3039436"/>
                  </a:lnTo>
                  <a:cubicBezTo>
                    <a:pt x="2036872" y="3039436"/>
                    <a:pt x="2046206" y="3030102"/>
                    <a:pt x="2046206" y="3018589"/>
                  </a:cubicBezTo>
                  <a:lnTo>
                    <a:pt x="2046206" y="2935202"/>
                  </a:lnTo>
                  <a:cubicBezTo>
                    <a:pt x="2046206" y="2923688"/>
                    <a:pt x="2036872" y="2914353"/>
                    <a:pt x="2025358" y="2914353"/>
                  </a:cubicBezTo>
                  <a:close/>
                  <a:moveTo>
                    <a:pt x="153869" y="2621205"/>
                  </a:moveTo>
                  <a:cubicBezTo>
                    <a:pt x="142355" y="2621205"/>
                    <a:pt x="133021" y="2630539"/>
                    <a:pt x="133021" y="2642053"/>
                  </a:cubicBezTo>
                  <a:lnTo>
                    <a:pt x="133021" y="2725440"/>
                  </a:lnTo>
                  <a:cubicBezTo>
                    <a:pt x="133021" y="2736953"/>
                    <a:pt x="142355" y="2746287"/>
                    <a:pt x="153869" y="2746287"/>
                  </a:cubicBezTo>
                  <a:lnTo>
                    <a:pt x="292439" y="2746287"/>
                  </a:lnTo>
                  <a:cubicBezTo>
                    <a:pt x="303953" y="2746287"/>
                    <a:pt x="313287" y="2736953"/>
                    <a:pt x="313287" y="2725440"/>
                  </a:cubicBezTo>
                  <a:lnTo>
                    <a:pt x="313287" y="2642053"/>
                  </a:lnTo>
                  <a:cubicBezTo>
                    <a:pt x="313287" y="2630539"/>
                    <a:pt x="303953" y="2621205"/>
                    <a:pt x="292439" y="2621205"/>
                  </a:cubicBezTo>
                  <a:close/>
                  <a:moveTo>
                    <a:pt x="1886788" y="2616159"/>
                  </a:moveTo>
                  <a:cubicBezTo>
                    <a:pt x="1875274" y="2616159"/>
                    <a:pt x="1865940" y="2625494"/>
                    <a:pt x="1865940" y="2637008"/>
                  </a:cubicBezTo>
                  <a:lnTo>
                    <a:pt x="1865940" y="2720395"/>
                  </a:lnTo>
                  <a:cubicBezTo>
                    <a:pt x="1865940" y="2731909"/>
                    <a:pt x="1875274" y="2741243"/>
                    <a:pt x="1886788" y="2741243"/>
                  </a:cubicBezTo>
                  <a:lnTo>
                    <a:pt x="2025358" y="2741243"/>
                  </a:lnTo>
                  <a:cubicBezTo>
                    <a:pt x="2036872" y="2741243"/>
                    <a:pt x="2046206" y="2731909"/>
                    <a:pt x="2046206" y="2720395"/>
                  </a:cubicBezTo>
                  <a:lnTo>
                    <a:pt x="2046206" y="2637008"/>
                  </a:lnTo>
                  <a:cubicBezTo>
                    <a:pt x="2046206" y="2625494"/>
                    <a:pt x="2036872" y="2616159"/>
                    <a:pt x="2025358" y="2616159"/>
                  </a:cubicBezTo>
                  <a:close/>
                  <a:moveTo>
                    <a:pt x="153869" y="2323010"/>
                  </a:moveTo>
                  <a:cubicBezTo>
                    <a:pt x="142355" y="2323010"/>
                    <a:pt x="133021" y="2332344"/>
                    <a:pt x="133021" y="2343859"/>
                  </a:cubicBezTo>
                  <a:lnTo>
                    <a:pt x="133021" y="2427245"/>
                  </a:lnTo>
                  <a:cubicBezTo>
                    <a:pt x="133021" y="2438759"/>
                    <a:pt x="142355" y="2448093"/>
                    <a:pt x="153869" y="2448093"/>
                  </a:cubicBezTo>
                  <a:lnTo>
                    <a:pt x="292439" y="2448093"/>
                  </a:lnTo>
                  <a:cubicBezTo>
                    <a:pt x="303953" y="2448093"/>
                    <a:pt x="313287" y="2438759"/>
                    <a:pt x="313287" y="2427245"/>
                  </a:cubicBezTo>
                  <a:lnTo>
                    <a:pt x="313287" y="2343859"/>
                  </a:lnTo>
                  <a:cubicBezTo>
                    <a:pt x="313287" y="2332344"/>
                    <a:pt x="303953" y="2323010"/>
                    <a:pt x="292439" y="2323010"/>
                  </a:cubicBezTo>
                  <a:close/>
                  <a:moveTo>
                    <a:pt x="1886788" y="2317965"/>
                  </a:moveTo>
                  <a:cubicBezTo>
                    <a:pt x="1875274" y="2317965"/>
                    <a:pt x="1865940" y="2327300"/>
                    <a:pt x="1865940" y="2338813"/>
                  </a:cubicBezTo>
                  <a:lnTo>
                    <a:pt x="1865940" y="2422200"/>
                  </a:lnTo>
                  <a:cubicBezTo>
                    <a:pt x="1865940" y="2433714"/>
                    <a:pt x="1875274" y="2443048"/>
                    <a:pt x="1886788" y="2443048"/>
                  </a:cubicBezTo>
                  <a:lnTo>
                    <a:pt x="2025358" y="2443048"/>
                  </a:lnTo>
                  <a:cubicBezTo>
                    <a:pt x="2036872" y="2443048"/>
                    <a:pt x="2046206" y="2433714"/>
                    <a:pt x="2046206" y="2422200"/>
                  </a:cubicBezTo>
                  <a:lnTo>
                    <a:pt x="2046206" y="2338813"/>
                  </a:lnTo>
                  <a:cubicBezTo>
                    <a:pt x="2046206" y="2327300"/>
                    <a:pt x="2036872" y="2317965"/>
                    <a:pt x="2025358" y="2317965"/>
                  </a:cubicBezTo>
                  <a:close/>
                  <a:moveTo>
                    <a:pt x="153869" y="2024816"/>
                  </a:moveTo>
                  <a:cubicBezTo>
                    <a:pt x="142355" y="2024816"/>
                    <a:pt x="133021" y="2034150"/>
                    <a:pt x="133021" y="2045665"/>
                  </a:cubicBezTo>
                  <a:lnTo>
                    <a:pt x="133021" y="2129051"/>
                  </a:lnTo>
                  <a:cubicBezTo>
                    <a:pt x="133021" y="2140565"/>
                    <a:pt x="142355" y="2149900"/>
                    <a:pt x="153869" y="2149900"/>
                  </a:cubicBezTo>
                  <a:lnTo>
                    <a:pt x="292439" y="2149900"/>
                  </a:lnTo>
                  <a:cubicBezTo>
                    <a:pt x="303953" y="2149900"/>
                    <a:pt x="313287" y="2140565"/>
                    <a:pt x="313287" y="2129051"/>
                  </a:cubicBezTo>
                  <a:lnTo>
                    <a:pt x="313287" y="2045665"/>
                  </a:lnTo>
                  <a:cubicBezTo>
                    <a:pt x="313287" y="2034150"/>
                    <a:pt x="303953" y="2024816"/>
                    <a:pt x="292439" y="2024816"/>
                  </a:cubicBezTo>
                  <a:close/>
                  <a:moveTo>
                    <a:pt x="1886788" y="2019772"/>
                  </a:moveTo>
                  <a:cubicBezTo>
                    <a:pt x="1875274" y="2019772"/>
                    <a:pt x="1865940" y="2029106"/>
                    <a:pt x="1865940" y="2040620"/>
                  </a:cubicBezTo>
                  <a:lnTo>
                    <a:pt x="1865940" y="2124007"/>
                  </a:lnTo>
                  <a:cubicBezTo>
                    <a:pt x="1865940" y="2135521"/>
                    <a:pt x="1875274" y="2144855"/>
                    <a:pt x="1886788" y="2144855"/>
                  </a:cubicBezTo>
                  <a:lnTo>
                    <a:pt x="2025358" y="2144855"/>
                  </a:lnTo>
                  <a:cubicBezTo>
                    <a:pt x="2036872" y="2144855"/>
                    <a:pt x="2046206" y="2135521"/>
                    <a:pt x="2046206" y="2124007"/>
                  </a:cubicBezTo>
                  <a:lnTo>
                    <a:pt x="2046206" y="2040620"/>
                  </a:lnTo>
                  <a:cubicBezTo>
                    <a:pt x="2046206" y="2029106"/>
                    <a:pt x="2036872" y="2019772"/>
                    <a:pt x="2025358" y="2019772"/>
                  </a:cubicBezTo>
                  <a:close/>
                  <a:moveTo>
                    <a:pt x="153869" y="1726623"/>
                  </a:moveTo>
                  <a:cubicBezTo>
                    <a:pt x="142355" y="1726623"/>
                    <a:pt x="133021" y="1735957"/>
                    <a:pt x="133021" y="1747471"/>
                  </a:cubicBezTo>
                  <a:lnTo>
                    <a:pt x="133021" y="1830858"/>
                  </a:lnTo>
                  <a:cubicBezTo>
                    <a:pt x="133021" y="1842372"/>
                    <a:pt x="142355" y="1851706"/>
                    <a:pt x="153869" y="1851706"/>
                  </a:cubicBezTo>
                  <a:lnTo>
                    <a:pt x="292439" y="1851706"/>
                  </a:lnTo>
                  <a:cubicBezTo>
                    <a:pt x="303953" y="1851706"/>
                    <a:pt x="313287" y="1842372"/>
                    <a:pt x="313287" y="1830858"/>
                  </a:cubicBezTo>
                  <a:lnTo>
                    <a:pt x="313287" y="1747471"/>
                  </a:lnTo>
                  <a:cubicBezTo>
                    <a:pt x="313287" y="1735957"/>
                    <a:pt x="303953" y="1726623"/>
                    <a:pt x="292439" y="1726623"/>
                  </a:cubicBezTo>
                  <a:close/>
                  <a:moveTo>
                    <a:pt x="1886788" y="1721579"/>
                  </a:moveTo>
                  <a:cubicBezTo>
                    <a:pt x="1875274" y="1721579"/>
                    <a:pt x="1865940" y="1730912"/>
                    <a:pt x="1865940" y="1742426"/>
                  </a:cubicBezTo>
                  <a:lnTo>
                    <a:pt x="1865940" y="1825813"/>
                  </a:lnTo>
                  <a:cubicBezTo>
                    <a:pt x="1865940" y="1837328"/>
                    <a:pt x="1875274" y="1846661"/>
                    <a:pt x="1886788" y="1846661"/>
                  </a:cubicBezTo>
                  <a:lnTo>
                    <a:pt x="2025358" y="1846661"/>
                  </a:lnTo>
                  <a:cubicBezTo>
                    <a:pt x="2036872" y="1846661"/>
                    <a:pt x="2046206" y="1837328"/>
                    <a:pt x="2046206" y="1825813"/>
                  </a:cubicBezTo>
                  <a:lnTo>
                    <a:pt x="2046206" y="1742426"/>
                  </a:lnTo>
                  <a:cubicBezTo>
                    <a:pt x="2046206" y="1730912"/>
                    <a:pt x="2036872" y="1721579"/>
                    <a:pt x="2025358" y="1721579"/>
                  </a:cubicBezTo>
                  <a:close/>
                  <a:moveTo>
                    <a:pt x="153869" y="1428429"/>
                  </a:moveTo>
                  <a:cubicBezTo>
                    <a:pt x="142355" y="1428429"/>
                    <a:pt x="133021" y="1437763"/>
                    <a:pt x="133021" y="1449277"/>
                  </a:cubicBezTo>
                  <a:lnTo>
                    <a:pt x="133021" y="1532664"/>
                  </a:lnTo>
                  <a:cubicBezTo>
                    <a:pt x="133021" y="1544178"/>
                    <a:pt x="142355" y="1553512"/>
                    <a:pt x="153869" y="1553512"/>
                  </a:cubicBezTo>
                  <a:lnTo>
                    <a:pt x="292439" y="1553512"/>
                  </a:lnTo>
                  <a:cubicBezTo>
                    <a:pt x="303953" y="1553512"/>
                    <a:pt x="313287" y="1544178"/>
                    <a:pt x="313287" y="1532664"/>
                  </a:cubicBezTo>
                  <a:lnTo>
                    <a:pt x="313287" y="1449277"/>
                  </a:lnTo>
                  <a:cubicBezTo>
                    <a:pt x="313287" y="1437763"/>
                    <a:pt x="303953" y="1428429"/>
                    <a:pt x="292439" y="1428429"/>
                  </a:cubicBezTo>
                  <a:close/>
                  <a:moveTo>
                    <a:pt x="1886788" y="1423384"/>
                  </a:moveTo>
                  <a:cubicBezTo>
                    <a:pt x="1875274" y="1423384"/>
                    <a:pt x="1865940" y="1432718"/>
                    <a:pt x="1865940" y="1444232"/>
                  </a:cubicBezTo>
                  <a:lnTo>
                    <a:pt x="1865940" y="1527620"/>
                  </a:lnTo>
                  <a:cubicBezTo>
                    <a:pt x="1865940" y="1539134"/>
                    <a:pt x="1875274" y="1548468"/>
                    <a:pt x="1886788" y="1548468"/>
                  </a:cubicBezTo>
                  <a:lnTo>
                    <a:pt x="2025358" y="1548468"/>
                  </a:lnTo>
                  <a:cubicBezTo>
                    <a:pt x="2036872" y="1548468"/>
                    <a:pt x="2046206" y="1539134"/>
                    <a:pt x="2046206" y="1527620"/>
                  </a:cubicBezTo>
                  <a:lnTo>
                    <a:pt x="2046206" y="1444232"/>
                  </a:lnTo>
                  <a:cubicBezTo>
                    <a:pt x="2046206" y="1432718"/>
                    <a:pt x="2036872" y="1423384"/>
                    <a:pt x="2025358" y="1423384"/>
                  </a:cubicBezTo>
                  <a:close/>
                  <a:moveTo>
                    <a:pt x="153869" y="1130235"/>
                  </a:moveTo>
                  <a:cubicBezTo>
                    <a:pt x="142355" y="1130235"/>
                    <a:pt x="133021" y="1139569"/>
                    <a:pt x="133021" y="1151083"/>
                  </a:cubicBezTo>
                  <a:lnTo>
                    <a:pt x="133021" y="1234470"/>
                  </a:lnTo>
                  <a:cubicBezTo>
                    <a:pt x="133021" y="1245984"/>
                    <a:pt x="142355" y="1255318"/>
                    <a:pt x="153869" y="1255318"/>
                  </a:cubicBezTo>
                  <a:lnTo>
                    <a:pt x="292439" y="1255318"/>
                  </a:lnTo>
                  <a:cubicBezTo>
                    <a:pt x="303953" y="1255318"/>
                    <a:pt x="313287" y="1245984"/>
                    <a:pt x="313287" y="1234470"/>
                  </a:cubicBezTo>
                  <a:lnTo>
                    <a:pt x="313287" y="1151083"/>
                  </a:lnTo>
                  <a:cubicBezTo>
                    <a:pt x="313287" y="1139569"/>
                    <a:pt x="303953" y="1130235"/>
                    <a:pt x="292439" y="1130235"/>
                  </a:cubicBezTo>
                  <a:close/>
                  <a:moveTo>
                    <a:pt x="1886788" y="1125190"/>
                  </a:moveTo>
                  <a:cubicBezTo>
                    <a:pt x="1875274" y="1125190"/>
                    <a:pt x="1865940" y="1134524"/>
                    <a:pt x="1865940" y="1146039"/>
                  </a:cubicBezTo>
                  <a:lnTo>
                    <a:pt x="1865940" y="1229425"/>
                  </a:lnTo>
                  <a:cubicBezTo>
                    <a:pt x="1865940" y="1240939"/>
                    <a:pt x="1875274" y="1250273"/>
                    <a:pt x="1886788" y="1250273"/>
                  </a:cubicBezTo>
                  <a:lnTo>
                    <a:pt x="2025358" y="1250273"/>
                  </a:lnTo>
                  <a:cubicBezTo>
                    <a:pt x="2036872" y="1250273"/>
                    <a:pt x="2046206" y="1240939"/>
                    <a:pt x="2046206" y="1229425"/>
                  </a:cubicBezTo>
                  <a:lnTo>
                    <a:pt x="2046206" y="1146039"/>
                  </a:lnTo>
                  <a:cubicBezTo>
                    <a:pt x="2046206" y="1134524"/>
                    <a:pt x="2036872" y="1125190"/>
                    <a:pt x="2025358" y="1125190"/>
                  </a:cubicBezTo>
                  <a:close/>
                  <a:moveTo>
                    <a:pt x="153869" y="832041"/>
                  </a:moveTo>
                  <a:cubicBezTo>
                    <a:pt x="142355" y="832041"/>
                    <a:pt x="133021" y="841375"/>
                    <a:pt x="133021" y="852889"/>
                  </a:cubicBezTo>
                  <a:lnTo>
                    <a:pt x="133021" y="936276"/>
                  </a:lnTo>
                  <a:cubicBezTo>
                    <a:pt x="133021" y="947790"/>
                    <a:pt x="142355" y="957124"/>
                    <a:pt x="153869" y="957124"/>
                  </a:cubicBezTo>
                  <a:lnTo>
                    <a:pt x="292439" y="957124"/>
                  </a:lnTo>
                  <a:cubicBezTo>
                    <a:pt x="303953" y="957124"/>
                    <a:pt x="313287" y="947790"/>
                    <a:pt x="313287" y="936276"/>
                  </a:cubicBezTo>
                  <a:lnTo>
                    <a:pt x="313287" y="852889"/>
                  </a:lnTo>
                  <a:cubicBezTo>
                    <a:pt x="313287" y="841375"/>
                    <a:pt x="303953" y="832041"/>
                    <a:pt x="292439" y="832041"/>
                  </a:cubicBezTo>
                  <a:close/>
                  <a:moveTo>
                    <a:pt x="1886788" y="826996"/>
                  </a:moveTo>
                  <a:cubicBezTo>
                    <a:pt x="1875274" y="826996"/>
                    <a:pt x="1865940" y="836330"/>
                    <a:pt x="1865940" y="847844"/>
                  </a:cubicBezTo>
                  <a:lnTo>
                    <a:pt x="1865940" y="931231"/>
                  </a:lnTo>
                  <a:cubicBezTo>
                    <a:pt x="1865940" y="942745"/>
                    <a:pt x="1875274" y="952079"/>
                    <a:pt x="1886788" y="952079"/>
                  </a:cubicBezTo>
                  <a:lnTo>
                    <a:pt x="2025358" y="952079"/>
                  </a:lnTo>
                  <a:cubicBezTo>
                    <a:pt x="2036872" y="952079"/>
                    <a:pt x="2046206" y="942745"/>
                    <a:pt x="2046206" y="931231"/>
                  </a:cubicBezTo>
                  <a:lnTo>
                    <a:pt x="2046206" y="847844"/>
                  </a:lnTo>
                  <a:cubicBezTo>
                    <a:pt x="2046206" y="836330"/>
                    <a:pt x="2036872" y="826996"/>
                    <a:pt x="2025358" y="826996"/>
                  </a:cubicBezTo>
                  <a:close/>
                  <a:moveTo>
                    <a:pt x="153869" y="533847"/>
                  </a:moveTo>
                  <a:cubicBezTo>
                    <a:pt x="142355" y="533847"/>
                    <a:pt x="133021" y="543181"/>
                    <a:pt x="133021" y="554695"/>
                  </a:cubicBezTo>
                  <a:lnTo>
                    <a:pt x="133021" y="638082"/>
                  </a:lnTo>
                  <a:cubicBezTo>
                    <a:pt x="133021" y="649596"/>
                    <a:pt x="142355" y="658930"/>
                    <a:pt x="153869" y="658930"/>
                  </a:cubicBezTo>
                  <a:lnTo>
                    <a:pt x="292439" y="658930"/>
                  </a:lnTo>
                  <a:cubicBezTo>
                    <a:pt x="303953" y="658930"/>
                    <a:pt x="313287" y="649596"/>
                    <a:pt x="313287" y="638082"/>
                  </a:cubicBezTo>
                  <a:lnTo>
                    <a:pt x="313287" y="554695"/>
                  </a:lnTo>
                  <a:cubicBezTo>
                    <a:pt x="313287" y="543181"/>
                    <a:pt x="303953" y="533847"/>
                    <a:pt x="292439" y="533847"/>
                  </a:cubicBezTo>
                  <a:close/>
                  <a:moveTo>
                    <a:pt x="1886788" y="528802"/>
                  </a:moveTo>
                  <a:cubicBezTo>
                    <a:pt x="1875274" y="528802"/>
                    <a:pt x="1865940" y="538136"/>
                    <a:pt x="1865940" y="549650"/>
                  </a:cubicBezTo>
                  <a:lnTo>
                    <a:pt x="1865940" y="633037"/>
                  </a:lnTo>
                  <a:cubicBezTo>
                    <a:pt x="1865940" y="644551"/>
                    <a:pt x="1875274" y="653885"/>
                    <a:pt x="1886788" y="653885"/>
                  </a:cubicBezTo>
                  <a:lnTo>
                    <a:pt x="2025358" y="653885"/>
                  </a:lnTo>
                  <a:cubicBezTo>
                    <a:pt x="2036872" y="653885"/>
                    <a:pt x="2046206" y="644551"/>
                    <a:pt x="2046206" y="633037"/>
                  </a:cubicBezTo>
                  <a:lnTo>
                    <a:pt x="2046206" y="549650"/>
                  </a:lnTo>
                  <a:cubicBezTo>
                    <a:pt x="2046206" y="538136"/>
                    <a:pt x="2036872" y="528802"/>
                    <a:pt x="2025358" y="528802"/>
                  </a:cubicBezTo>
                  <a:close/>
                  <a:moveTo>
                    <a:pt x="153869" y="235653"/>
                  </a:moveTo>
                  <a:cubicBezTo>
                    <a:pt x="142355" y="235653"/>
                    <a:pt x="133021" y="244987"/>
                    <a:pt x="133021" y="256501"/>
                  </a:cubicBezTo>
                  <a:lnTo>
                    <a:pt x="133021" y="339888"/>
                  </a:lnTo>
                  <a:cubicBezTo>
                    <a:pt x="133021" y="351402"/>
                    <a:pt x="142355" y="360736"/>
                    <a:pt x="153869" y="360736"/>
                  </a:cubicBezTo>
                  <a:lnTo>
                    <a:pt x="292439" y="360736"/>
                  </a:lnTo>
                  <a:cubicBezTo>
                    <a:pt x="303953" y="360736"/>
                    <a:pt x="313287" y="351402"/>
                    <a:pt x="313287" y="339888"/>
                  </a:cubicBezTo>
                  <a:lnTo>
                    <a:pt x="313287" y="256501"/>
                  </a:lnTo>
                  <a:cubicBezTo>
                    <a:pt x="313287" y="244987"/>
                    <a:pt x="303953" y="235653"/>
                    <a:pt x="292439" y="235653"/>
                  </a:cubicBezTo>
                  <a:close/>
                  <a:moveTo>
                    <a:pt x="1886788" y="230608"/>
                  </a:moveTo>
                  <a:cubicBezTo>
                    <a:pt x="1875274" y="230608"/>
                    <a:pt x="1865940" y="239942"/>
                    <a:pt x="1865940" y="251456"/>
                  </a:cubicBezTo>
                  <a:lnTo>
                    <a:pt x="1865940" y="334843"/>
                  </a:lnTo>
                  <a:cubicBezTo>
                    <a:pt x="1865940" y="346357"/>
                    <a:pt x="1875274" y="355691"/>
                    <a:pt x="1886788" y="355691"/>
                  </a:cubicBezTo>
                  <a:lnTo>
                    <a:pt x="2025358" y="355691"/>
                  </a:lnTo>
                  <a:cubicBezTo>
                    <a:pt x="2036872" y="355691"/>
                    <a:pt x="2046206" y="346357"/>
                    <a:pt x="2046206" y="334843"/>
                  </a:cubicBezTo>
                  <a:lnTo>
                    <a:pt x="2046206" y="251456"/>
                  </a:lnTo>
                  <a:cubicBezTo>
                    <a:pt x="2046206" y="239942"/>
                    <a:pt x="2036872" y="230608"/>
                    <a:pt x="2025358" y="230608"/>
                  </a:cubicBezTo>
                  <a:close/>
                  <a:moveTo>
                    <a:pt x="0" y="0"/>
                  </a:moveTo>
                  <a:lnTo>
                    <a:pt x="133021" y="0"/>
                  </a:lnTo>
                  <a:lnTo>
                    <a:pt x="133021" y="41694"/>
                  </a:lnTo>
                  <a:cubicBezTo>
                    <a:pt x="133021" y="53208"/>
                    <a:pt x="142355" y="62542"/>
                    <a:pt x="153869" y="62542"/>
                  </a:cubicBezTo>
                  <a:lnTo>
                    <a:pt x="292439" y="62542"/>
                  </a:lnTo>
                  <a:cubicBezTo>
                    <a:pt x="303953" y="62542"/>
                    <a:pt x="313287" y="53208"/>
                    <a:pt x="313287" y="41694"/>
                  </a:cubicBezTo>
                  <a:lnTo>
                    <a:pt x="313287" y="0"/>
                  </a:lnTo>
                  <a:lnTo>
                    <a:pt x="1865940" y="0"/>
                  </a:lnTo>
                  <a:lnTo>
                    <a:pt x="1865940" y="36649"/>
                  </a:lnTo>
                  <a:cubicBezTo>
                    <a:pt x="1865940" y="48163"/>
                    <a:pt x="1875274" y="57497"/>
                    <a:pt x="1886788" y="57497"/>
                  </a:cubicBezTo>
                  <a:lnTo>
                    <a:pt x="2025358" y="57497"/>
                  </a:lnTo>
                  <a:cubicBezTo>
                    <a:pt x="2036872" y="57497"/>
                    <a:pt x="2046206" y="48163"/>
                    <a:pt x="2046206" y="36649"/>
                  </a:cubicBezTo>
                  <a:lnTo>
                    <a:pt x="2046206" y="0"/>
                  </a:lnTo>
                  <a:lnTo>
                    <a:pt x="2198193" y="0"/>
                  </a:lnTo>
                  <a:lnTo>
                    <a:pt x="2198193" y="6661192"/>
                  </a:lnTo>
                  <a:lnTo>
                    <a:pt x="0" y="6661192"/>
                  </a:lnTo>
                  <a:close/>
                </a:path>
              </a:pathLst>
            </a:custGeom>
            <a:solidFill>
              <a:srgbClr val="822405">
                <a:alpha val="72549"/>
              </a:srgbClr>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89" name="Google Shape;89;p25"/>
            <p:cNvSpPr/>
            <p:nvPr/>
          </p:nvSpPr>
          <p:spPr>
            <a:xfrm>
              <a:off x="5293882" y="1319118"/>
              <a:ext cx="1469100" cy="2053800"/>
            </a:xfrm>
            <a:prstGeom prst="rect">
              <a:avLst/>
            </a:prstGeom>
            <a:solidFill>
              <a:srgbClr val="000000">
                <a:alpha val="79607"/>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90" name="Google Shape;90;p25"/>
            <p:cNvSpPr/>
            <p:nvPr/>
          </p:nvSpPr>
          <p:spPr>
            <a:xfrm>
              <a:off x="5293882" y="0"/>
              <a:ext cx="1469100" cy="1223100"/>
            </a:xfrm>
            <a:prstGeom prst="rect">
              <a:avLst/>
            </a:prstGeom>
            <a:solidFill>
              <a:srgbClr val="000000">
                <a:alpha val="72549"/>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91" name="Google Shape;91;p25"/>
            <p:cNvSpPr/>
            <p:nvPr/>
          </p:nvSpPr>
          <p:spPr>
            <a:xfrm>
              <a:off x="5293882" y="3481987"/>
              <a:ext cx="1469100" cy="2053800"/>
            </a:xfrm>
            <a:prstGeom prst="rect">
              <a:avLst/>
            </a:prstGeom>
            <a:solidFill>
              <a:srgbClr val="000000">
                <a:alpha val="85098"/>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pic>
        <p:nvPicPr>
          <p:cNvPr descr="A picture containing indoor, sitting, white, monitor&#10;&#10;Description automatically generated" id="92" name="Google Shape;92;p25"/>
          <p:cNvPicPr preferRelativeResize="0"/>
          <p:nvPr/>
        </p:nvPicPr>
        <p:blipFill rotWithShape="1">
          <a:blip r:embed="rId3">
            <a:alphaModFix/>
          </a:blip>
          <a:srcRect b="0" l="0" r="0" t="0"/>
          <a:stretch/>
        </p:blipFill>
        <p:spPr>
          <a:xfrm>
            <a:off x="288200" y="-1"/>
            <a:ext cx="11212951" cy="7211949"/>
          </a:xfrm>
          <a:prstGeom prst="rect">
            <a:avLst/>
          </a:prstGeom>
          <a:noFill/>
          <a:ln>
            <a:noFill/>
          </a:ln>
          <a:effectLst>
            <a:outerShdw blurRad="57150" rotWithShape="0" algn="bl" dir="5400000" dist="19050">
              <a:srgbClr val="000000">
                <a:alpha val="49803"/>
              </a:srgbClr>
            </a:outerShdw>
          </a:effectLst>
        </p:spPr>
      </p:pic>
      <p:sp>
        <p:nvSpPr>
          <p:cNvPr id="93" name="Google Shape;93;p25"/>
          <p:cNvSpPr/>
          <p:nvPr/>
        </p:nvSpPr>
        <p:spPr>
          <a:xfrm rot="-5033749">
            <a:off x="3103111" y="-1438886"/>
            <a:ext cx="6257479" cy="10298395"/>
          </a:xfrm>
          <a:prstGeom prst="rect">
            <a:avLst/>
          </a:prstGeom>
          <a:solidFill>
            <a:schemeClr val="accent2"/>
          </a:solidFill>
          <a:ln>
            <a:noFill/>
          </a:ln>
          <a:effectLst>
            <a:outerShdw blurRad="57150" rotWithShape="0" algn="bl" dir="5400000" dist="19050">
              <a:srgbClr val="000000">
                <a:alpha val="17647"/>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 name="Google Shape;94;p25"/>
          <p:cNvSpPr/>
          <p:nvPr/>
        </p:nvSpPr>
        <p:spPr>
          <a:xfrm rot="-5400000">
            <a:off x="3108173" y="-1693483"/>
            <a:ext cx="6247500" cy="10310400"/>
          </a:xfrm>
          <a:prstGeom prst="rect">
            <a:avLst/>
          </a:prstGeom>
          <a:solidFill>
            <a:schemeClr val="accent2"/>
          </a:solidFill>
          <a:ln>
            <a:noFill/>
          </a:ln>
          <a:effectLst>
            <a:outerShdw blurRad="57150" rotWithShape="0" algn="bl" dir="5400000" dist="19050">
              <a:srgbClr val="000000">
                <a:alpha val="28627"/>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A picture containing mirror&#10;&#10;Description automatically generated" id="95" name="Google Shape;95;p25"/>
          <p:cNvPicPr preferRelativeResize="0"/>
          <p:nvPr/>
        </p:nvPicPr>
        <p:blipFill rotWithShape="1">
          <a:blip r:embed="rId4">
            <a:alphaModFix/>
          </a:blip>
          <a:srcRect b="0" l="0" r="0" t="0"/>
          <a:stretch/>
        </p:blipFill>
        <p:spPr>
          <a:xfrm rot="9916261">
            <a:off x="1620962" y="12764"/>
            <a:ext cx="258036" cy="1220206"/>
          </a:xfrm>
          <a:prstGeom prst="rect">
            <a:avLst/>
          </a:prstGeom>
          <a:noFill/>
          <a:ln>
            <a:noFill/>
          </a:ln>
          <a:effectLst>
            <a:outerShdw blurRad="50800" rotWithShape="0" algn="tr" dir="8100000" dist="38100">
              <a:srgbClr val="000000">
                <a:alpha val="40000"/>
              </a:srgbClr>
            </a:outerShdw>
          </a:effectLst>
        </p:spPr>
      </p:pic>
      <p:sp>
        <p:nvSpPr>
          <p:cNvPr id="96" name="Google Shape;96;p25"/>
          <p:cNvSpPr txBox="1"/>
          <p:nvPr>
            <p:ph idx="12" type="sldNum"/>
          </p:nvPr>
        </p:nvSpPr>
        <p:spPr>
          <a:xfrm>
            <a:off x="10813718" y="6217622"/>
            <a:ext cx="731700" cy="524700"/>
          </a:xfrm>
          <a:prstGeom prst="rect">
            <a:avLst/>
          </a:prstGeom>
          <a:noFill/>
          <a:ln>
            <a:noFill/>
          </a:ln>
        </p:spPr>
        <p:txBody>
          <a:bodyPr anchorCtr="0" anchor="ctr" bIns="121900" lIns="121900" spcFirstLastPara="1" rIns="121900" wrap="square" tIns="12190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97" name="Google Shape;97;p25"/>
          <p:cNvSpPr txBox="1"/>
          <p:nvPr>
            <p:ph idx="1" type="subTitle"/>
          </p:nvPr>
        </p:nvSpPr>
        <p:spPr>
          <a:xfrm>
            <a:off x="1470075" y="1530150"/>
            <a:ext cx="2187300" cy="763500"/>
          </a:xfrm>
          <a:prstGeom prst="rect">
            <a:avLst/>
          </a:prstGeom>
          <a:noFill/>
          <a:ln>
            <a:noFill/>
          </a:ln>
        </p:spPr>
        <p:txBody>
          <a:bodyPr anchorCtr="0" anchor="ctr" bIns="121900" lIns="121900" spcFirstLastPara="1" rIns="121900" wrap="square" tIns="121900">
            <a:noAutofit/>
          </a:bodyPr>
          <a:lstStyle>
            <a:lvl1pPr lvl="0" algn="ctr">
              <a:lnSpc>
                <a:spcPct val="115000"/>
              </a:lnSpc>
              <a:spcBef>
                <a:spcPts val="0"/>
              </a:spcBef>
              <a:spcAft>
                <a:spcPts val="0"/>
              </a:spcAft>
              <a:buSzPts val="2400"/>
              <a:buNone/>
              <a:defRPr b="1" sz="3200">
                <a:solidFill>
                  <a:schemeClr val="lt2"/>
                </a:solidFill>
              </a:defRPr>
            </a:lvl1pPr>
            <a:lvl2pPr lvl="1" algn="ctr">
              <a:lnSpc>
                <a:spcPct val="115000"/>
              </a:lnSpc>
              <a:spcBef>
                <a:spcPts val="2100"/>
              </a:spcBef>
              <a:spcAft>
                <a:spcPts val="0"/>
              </a:spcAft>
              <a:buSzPts val="1900"/>
              <a:buNone/>
              <a:defRPr b="1" sz="3200">
                <a:solidFill>
                  <a:schemeClr val="lt2"/>
                </a:solidFill>
              </a:defRPr>
            </a:lvl2pPr>
            <a:lvl3pPr lvl="2" algn="ctr">
              <a:lnSpc>
                <a:spcPct val="115000"/>
              </a:lnSpc>
              <a:spcBef>
                <a:spcPts val="2100"/>
              </a:spcBef>
              <a:spcAft>
                <a:spcPts val="0"/>
              </a:spcAft>
              <a:buSzPts val="1900"/>
              <a:buNone/>
              <a:defRPr b="1" sz="3200">
                <a:solidFill>
                  <a:schemeClr val="lt2"/>
                </a:solidFill>
              </a:defRPr>
            </a:lvl3pPr>
            <a:lvl4pPr lvl="3" algn="ctr">
              <a:lnSpc>
                <a:spcPct val="115000"/>
              </a:lnSpc>
              <a:spcBef>
                <a:spcPts val="2100"/>
              </a:spcBef>
              <a:spcAft>
                <a:spcPts val="0"/>
              </a:spcAft>
              <a:buSzPts val="1900"/>
              <a:buNone/>
              <a:defRPr b="1" sz="3200">
                <a:solidFill>
                  <a:schemeClr val="lt2"/>
                </a:solidFill>
              </a:defRPr>
            </a:lvl4pPr>
            <a:lvl5pPr lvl="4" algn="ctr">
              <a:lnSpc>
                <a:spcPct val="115000"/>
              </a:lnSpc>
              <a:spcBef>
                <a:spcPts val="2100"/>
              </a:spcBef>
              <a:spcAft>
                <a:spcPts val="0"/>
              </a:spcAft>
              <a:buSzPts val="1900"/>
              <a:buNone/>
              <a:defRPr b="1" sz="3200">
                <a:solidFill>
                  <a:schemeClr val="lt2"/>
                </a:solidFill>
              </a:defRPr>
            </a:lvl5pPr>
            <a:lvl6pPr lvl="5" algn="ctr">
              <a:lnSpc>
                <a:spcPct val="115000"/>
              </a:lnSpc>
              <a:spcBef>
                <a:spcPts val="2100"/>
              </a:spcBef>
              <a:spcAft>
                <a:spcPts val="0"/>
              </a:spcAft>
              <a:buSzPts val="1900"/>
              <a:buNone/>
              <a:defRPr b="1" sz="3200">
                <a:solidFill>
                  <a:schemeClr val="lt2"/>
                </a:solidFill>
              </a:defRPr>
            </a:lvl6pPr>
            <a:lvl7pPr lvl="6" algn="ctr">
              <a:lnSpc>
                <a:spcPct val="115000"/>
              </a:lnSpc>
              <a:spcBef>
                <a:spcPts val="2100"/>
              </a:spcBef>
              <a:spcAft>
                <a:spcPts val="0"/>
              </a:spcAft>
              <a:buSzPts val="1900"/>
              <a:buNone/>
              <a:defRPr b="1" sz="3200">
                <a:solidFill>
                  <a:schemeClr val="lt2"/>
                </a:solidFill>
              </a:defRPr>
            </a:lvl7pPr>
            <a:lvl8pPr lvl="7" algn="ctr">
              <a:lnSpc>
                <a:spcPct val="115000"/>
              </a:lnSpc>
              <a:spcBef>
                <a:spcPts val="2100"/>
              </a:spcBef>
              <a:spcAft>
                <a:spcPts val="0"/>
              </a:spcAft>
              <a:buSzPts val="1900"/>
              <a:buNone/>
              <a:defRPr b="1" sz="3200">
                <a:solidFill>
                  <a:schemeClr val="lt2"/>
                </a:solidFill>
              </a:defRPr>
            </a:lvl8pPr>
            <a:lvl9pPr lvl="8" algn="ctr">
              <a:lnSpc>
                <a:spcPct val="115000"/>
              </a:lnSpc>
              <a:spcBef>
                <a:spcPts val="2100"/>
              </a:spcBef>
              <a:spcAft>
                <a:spcPts val="2100"/>
              </a:spcAft>
              <a:buSzPts val="1900"/>
              <a:buNone/>
              <a:defRPr b="1" sz="3200">
                <a:solidFill>
                  <a:schemeClr val="lt2"/>
                </a:solidFill>
              </a:defRPr>
            </a:lvl9pPr>
          </a:lstStyle>
          <a:p/>
        </p:txBody>
      </p:sp>
      <p:sp>
        <p:nvSpPr>
          <p:cNvPr id="98" name="Google Shape;98;p25"/>
          <p:cNvSpPr txBox="1"/>
          <p:nvPr>
            <p:ph idx="2" type="body"/>
          </p:nvPr>
        </p:nvSpPr>
        <p:spPr>
          <a:xfrm>
            <a:off x="4142285" y="1530150"/>
            <a:ext cx="6822600" cy="763500"/>
          </a:xfrm>
          <a:prstGeom prst="rect">
            <a:avLst/>
          </a:prstGeom>
          <a:noFill/>
          <a:ln>
            <a:noFill/>
          </a:ln>
        </p:spPr>
        <p:txBody>
          <a:bodyPr anchorCtr="0" anchor="t" bIns="121900" lIns="121900" spcFirstLastPara="1" rIns="121900" wrap="square" tIns="121900">
            <a:noAutofit/>
          </a:bodyPr>
          <a:lstStyle>
            <a:lvl1pPr indent="-349250" lvl="0" marL="457200" algn="l">
              <a:lnSpc>
                <a:spcPct val="115000"/>
              </a:lnSpc>
              <a:spcBef>
                <a:spcPts val="0"/>
              </a:spcBef>
              <a:spcAft>
                <a:spcPts val="0"/>
              </a:spcAft>
              <a:buSzPts val="1900"/>
              <a:buChar char="●"/>
              <a:defRPr sz="1900"/>
            </a:lvl1pPr>
            <a:lvl2pPr indent="-349250" lvl="1" marL="914400" algn="l">
              <a:lnSpc>
                <a:spcPct val="115000"/>
              </a:lnSpc>
              <a:spcBef>
                <a:spcPts val="2100"/>
              </a:spcBef>
              <a:spcAft>
                <a:spcPts val="0"/>
              </a:spcAft>
              <a:buSzPts val="1900"/>
              <a:buChar char="○"/>
              <a:defRPr/>
            </a:lvl2pPr>
            <a:lvl3pPr indent="-349250" lvl="2" marL="1371600" algn="l">
              <a:lnSpc>
                <a:spcPct val="115000"/>
              </a:lnSpc>
              <a:spcBef>
                <a:spcPts val="2100"/>
              </a:spcBef>
              <a:spcAft>
                <a:spcPts val="0"/>
              </a:spcAft>
              <a:buSzPts val="1900"/>
              <a:buChar char="■"/>
              <a:defRPr/>
            </a:lvl3pPr>
            <a:lvl4pPr indent="-349250" lvl="3" marL="1828800" algn="l">
              <a:lnSpc>
                <a:spcPct val="115000"/>
              </a:lnSpc>
              <a:spcBef>
                <a:spcPts val="2100"/>
              </a:spcBef>
              <a:spcAft>
                <a:spcPts val="0"/>
              </a:spcAft>
              <a:buSzPts val="1900"/>
              <a:buChar char="●"/>
              <a:defRPr/>
            </a:lvl4pPr>
            <a:lvl5pPr indent="-349250" lvl="4" marL="2286000" algn="l">
              <a:lnSpc>
                <a:spcPct val="115000"/>
              </a:lnSpc>
              <a:spcBef>
                <a:spcPts val="2100"/>
              </a:spcBef>
              <a:spcAft>
                <a:spcPts val="0"/>
              </a:spcAft>
              <a:buSzPts val="1900"/>
              <a:buChar char="○"/>
              <a:defRPr/>
            </a:lvl5pPr>
            <a:lvl6pPr indent="-349250" lvl="5" marL="2743200" algn="l">
              <a:lnSpc>
                <a:spcPct val="115000"/>
              </a:lnSpc>
              <a:spcBef>
                <a:spcPts val="2100"/>
              </a:spcBef>
              <a:spcAft>
                <a:spcPts val="0"/>
              </a:spcAft>
              <a:buSzPts val="1900"/>
              <a:buChar char="■"/>
              <a:defRPr/>
            </a:lvl6pPr>
            <a:lvl7pPr indent="-349250" lvl="6" marL="3200400" algn="l">
              <a:lnSpc>
                <a:spcPct val="115000"/>
              </a:lnSpc>
              <a:spcBef>
                <a:spcPts val="2100"/>
              </a:spcBef>
              <a:spcAft>
                <a:spcPts val="0"/>
              </a:spcAft>
              <a:buSzPts val="1900"/>
              <a:buChar char="●"/>
              <a:defRPr/>
            </a:lvl7pPr>
            <a:lvl8pPr indent="-349250" lvl="7" marL="3657600" algn="l">
              <a:lnSpc>
                <a:spcPct val="115000"/>
              </a:lnSpc>
              <a:spcBef>
                <a:spcPts val="2100"/>
              </a:spcBef>
              <a:spcAft>
                <a:spcPts val="0"/>
              </a:spcAft>
              <a:buSzPts val="1900"/>
              <a:buChar char="○"/>
              <a:defRPr/>
            </a:lvl8pPr>
            <a:lvl9pPr indent="-349250" lvl="8" marL="4114800" algn="l">
              <a:lnSpc>
                <a:spcPct val="115000"/>
              </a:lnSpc>
              <a:spcBef>
                <a:spcPts val="2100"/>
              </a:spcBef>
              <a:spcAft>
                <a:spcPts val="2100"/>
              </a:spcAft>
              <a:buSzPts val="1900"/>
              <a:buChar char="■"/>
              <a:defRPr/>
            </a:lvl9pPr>
          </a:lstStyle>
          <a:p/>
        </p:txBody>
      </p:sp>
      <p:sp>
        <p:nvSpPr>
          <p:cNvPr id="99" name="Google Shape;99;p25"/>
          <p:cNvSpPr txBox="1"/>
          <p:nvPr>
            <p:ph type="title"/>
          </p:nvPr>
        </p:nvSpPr>
        <p:spPr>
          <a:xfrm>
            <a:off x="2029875" y="593375"/>
            <a:ext cx="9124500" cy="763500"/>
          </a:xfrm>
          <a:prstGeom prst="rect">
            <a:avLst/>
          </a:prstGeom>
          <a:noFill/>
          <a:ln>
            <a:noFill/>
          </a:ln>
        </p:spPr>
        <p:txBody>
          <a:bodyPr anchorCtr="0" anchor="t" bIns="121900" lIns="121900" spcFirstLastPara="1" rIns="121900" wrap="square" tIns="121900">
            <a:noAutofit/>
          </a:bodyPr>
          <a:lstStyle>
            <a:lvl1pPr lvl="0" algn="l">
              <a:lnSpc>
                <a:spcPct val="100000"/>
              </a:lnSpc>
              <a:spcBef>
                <a:spcPts val="0"/>
              </a:spcBef>
              <a:spcAft>
                <a:spcPts val="0"/>
              </a:spcAft>
              <a:buClr>
                <a:schemeClr val="dk1"/>
              </a:buClr>
              <a:buSzPts val="4800"/>
              <a:buNone/>
              <a:defRPr sz="4800">
                <a:solidFill>
                  <a:schemeClr val="dk1"/>
                </a:solidFill>
              </a:defRPr>
            </a:lvl1pPr>
            <a:lvl2pPr lvl="1" algn="l">
              <a:lnSpc>
                <a:spcPct val="100000"/>
              </a:lnSpc>
              <a:spcBef>
                <a:spcPts val="0"/>
              </a:spcBef>
              <a:spcAft>
                <a:spcPts val="0"/>
              </a:spcAft>
              <a:buClr>
                <a:schemeClr val="dk1"/>
              </a:buClr>
              <a:buSzPts val="4800"/>
              <a:buNone/>
              <a:defRPr sz="4800">
                <a:solidFill>
                  <a:schemeClr val="dk1"/>
                </a:solidFill>
              </a:defRPr>
            </a:lvl2pPr>
            <a:lvl3pPr lvl="2" algn="l">
              <a:lnSpc>
                <a:spcPct val="100000"/>
              </a:lnSpc>
              <a:spcBef>
                <a:spcPts val="0"/>
              </a:spcBef>
              <a:spcAft>
                <a:spcPts val="0"/>
              </a:spcAft>
              <a:buClr>
                <a:schemeClr val="dk1"/>
              </a:buClr>
              <a:buSzPts val="4800"/>
              <a:buNone/>
              <a:defRPr sz="4800">
                <a:solidFill>
                  <a:schemeClr val="dk1"/>
                </a:solidFill>
              </a:defRPr>
            </a:lvl3pPr>
            <a:lvl4pPr lvl="3" algn="l">
              <a:lnSpc>
                <a:spcPct val="100000"/>
              </a:lnSpc>
              <a:spcBef>
                <a:spcPts val="0"/>
              </a:spcBef>
              <a:spcAft>
                <a:spcPts val="0"/>
              </a:spcAft>
              <a:buClr>
                <a:schemeClr val="dk1"/>
              </a:buClr>
              <a:buSzPts val="4800"/>
              <a:buNone/>
              <a:defRPr sz="4800">
                <a:solidFill>
                  <a:schemeClr val="dk1"/>
                </a:solidFill>
              </a:defRPr>
            </a:lvl4pPr>
            <a:lvl5pPr lvl="4" algn="l">
              <a:lnSpc>
                <a:spcPct val="100000"/>
              </a:lnSpc>
              <a:spcBef>
                <a:spcPts val="0"/>
              </a:spcBef>
              <a:spcAft>
                <a:spcPts val="0"/>
              </a:spcAft>
              <a:buClr>
                <a:schemeClr val="dk1"/>
              </a:buClr>
              <a:buSzPts val="4800"/>
              <a:buNone/>
              <a:defRPr sz="4800">
                <a:solidFill>
                  <a:schemeClr val="dk1"/>
                </a:solidFill>
              </a:defRPr>
            </a:lvl5pPr>
            <a:lvl6pPr lvl="5" algn="l">
              <a:lnSpc>
                <a:spcPct val="100000"/>
              </a:lnSpc>
              <a:spcBef>
                <a:spcPts val="0"/>
              </a:spcBef>
              <a:spcAft>
                <a:spcPts val="0"/>
              </a:spcAft>
              <a:buClr>
                <a:schemeClr val="dk1"/>
              </a:buClr>
              <a:buSzPts val="4800"/>
              <a:buNone/>
              <a:defRPr sz="4800">
                <a:solidFill>
                  <a:schemeClr val="dk1"/>
                </a:solidFill>
              </a:defRPr>
            </a:lvl6pPr>
            <a:lvl7pPr lvl="6" algn="l">
              <a:lnSpc>
                <a:spcPct val="100000"/>
              </a:lnSpc>
              <a:spcBef>
                <a:spcPts val="0"/>
              </a:spcBef>
              <a:spcAft>
                <a:spcPts val="0"/>
              </a:spcAft>
              <a:buClr>
                <a:schemeClr val="dk1"/>
              </a:buClr>
              <a:buSzPts val="4800"/>
              <a:buNone/>
              <a:defRPr sz="4800">
                <a:solidFill>
                  <a:schemeClr val="dk1"/>
                </a:solidFill>
              </a:defRPr>
            </a:lvl7pPr>
            <a:lvl8pPr lvl="7" algn="l">
              <a:lnSpc>
                <a:spcPct val="100000"/>
              </a:lnSpc>
              <a:spcBef>
                <a:spcPts val="0"/>
              </a:spcBef>
              <a:spcAft>
                <a:spcPts val="0"/>
              </a:spcAft>
              <a:buClr>
                <a:schemeClr val="dk1"/>
              </a:buClr>
              <a:buSzPts val="4800"/>
              <a:buNone/>
              <a:defRPr sz="4800">
                <a:solidFill>
                  <a:schemeClr val="dk1"/>
                </a:solidFill>
              </a:defRPr>
            </a:lvl8pPr>
            <a:lvl9pPr lvl="8" algn="l">
              <a:lnSpc>
                <a:spcPct val="100000"/>
              </a:lnSpc>
              <a:spcBef>
                <a:spcPts val="0"/>
              </a:spcBef>
              <a:spcAft>
                <a:spcPts val="0"/>
              </a:spcAft>
              <a:buClr>
                <a:schemeClr val="dk1"/>
              </a:buClr>
              <a:buSzPts val="4800"/>
              <a:buNone/>
              <a:defRPr sz="4800">
                <a:solidFill>
                  <a:schemeClr val="dk1"/>
                </a:solidFill>
              </a:defRPr>
            </a:lvl9pPr>
          </a:lstStyle>
          <a:p/>
        </p:txBody>
      </p:sp>
      <p:sp>
        <p:nvSpPr>
          <p:cNvPr id="100" name="Google Shape;100;p25"/>
          <p:cNvSpPr txBox="1"/>
          <p:nvPr>
            <p:ph idx="3" type="subTitle"/>
          </p:nvPr>
        </p:nvSpPr>
        <p:spPr>
          <a:xfrm>
            <a:off x="1484525" y="2717500"/>
            <a:ext cx="2187300" cy="763500"/>
          </a:xfrm>
          <a:prstGeom prst="rect">
            <a:avLst/>
          </a:prstGeom>
          <a:noFill/>
          <a:ln>
            <a:noFill/>
          </a:ln>
        </p:spPr>
        <p:txBody>
          <a:bodyPr anchorCtr="0" anchor="ctr" bIns="121900" lIns="121900" spcFirstLastPara="1" rIns="121900" wrap="square" tIns="121900">
            <a:noAutofit/>
          </a:bodyPr>
          <a:lstStyle>
            <a:lvl1pPr lvl="0" algn="ctr">
              <a:lnSpc>
                <a:spcPct val="115000"/>
              </a:lnSpc>
              <a:spcBef>
                <a:spcPts val="0"/>
              </a:spcBef>
              <a:spcAft>
                <a:spcPts val="0"/>
              </a:spcAft>
              <a:buSzPts val="2400"/>
              <a:buNone/>
              <a:defRPr b="1" sz="3200">
                <a:solidFill>
                  <a:schemeClr val="lt2"/>
                </a:solidFill>
              </a:defRPr>
            </a:lvl1pPr>
            <a:lvl2pPr lvl="1" algn="ctr">
              <a:lnSpc>
                <a:spcPct val="115000"/>
              </a:lnSpc>
              <a:spcBef>
                <a:spcPts val="2100"/>
              </a:spcBef>
              <a:spcAft>
                <a:spcPts val="0"/>
              </a:spcAft>
              <a:buSzPts val="1900"/>
              <a:buNone/>
              <a:defRPr b="1" sz="3200">
                <a:solidFill>
                  <a:schemeClr val="lt2"/>
                </a:solidFill>
              </a:defRPr>
            </a:lvl2pPr>
            <a:lvl3pPr lvl="2" algn="ctr">
              <a:lnSpc>
                <a:spcPct val="115000"/>
              </a:lnSpc>
              <a:spcBef>
                <a:spcPts val="2100"/>
              </a:spcBef>
              <a:spcAft>
                <a:spcPts val="0"/>
              </a:spcAft>
              <a:buSzPts val="1900"/>
              <a:buNone/>
              <a:defRPr b="1" sz="3200">
                <a:solidFill>
                  <a:schemeClr val="lt2"/>
                </a:solidFill>
              </a:defRPr>
            </a:lvl3pPr>
            <a:lvl4pPr lvl="3" algn="ctr">
              <a:lnSpc>
                <a:spcPct val="115000"/>
              </a:lnSpc>
              <a:spcBef>
                <a:spcPts val="2100"/>
              </a:spcBef>
              <a:spcAft>
                <a:spcPts val="0"/>
              </a:spcAft>
              <a:buSzPts val="1900"/>
              <a:buNone/>
              <a:defRPr b="1" sz="3200">
                <a:solidFill>
                  <a:schemeClr val="lt2"/>
                </a:solidFill>
              </a:defRPr>
            </a:lvl4pPr>
            <a:lvl5pPr lvl="4" algn="ctr">
              <a:lnSpc>
                <a:spcPct val="115000"/>
              </a:lnSpc>
              <a:spcBef>
                <a:spcPts val="2100"/>
              </a:spcBef>
              <a:spcAft>
                <a:spcPts val="0"/>
              </a:spcAft>
              <a:buSzPts val="1900"/>
              <a:buNone/>
              <a:defRPr b="1" sz="3200">
                <a:solidFill>
                  <a:schemeClr val="lt2"/>
                </a:solidFill>
              </a:defRPr>
            </a:lvl5pPr>
            <a:lvl6pPr lvl="5" algn="ctr">
              <a:lnSpc>
                <a:spcPct val="115000"/>
              </a:lnSpc>
              <a:spcBef>
                <a:spcPts val="2100"/>
              </a:spcBef>
              <a:spcAft>
                <a:spcPts val="0"/>
              </a:spcAft>
              <a:buSzPts val="1900"/>
              <a:buNone/>
              <a:defRPr b="1" sz="3200">
                <a:solidFill>
                  <a:schemeClr val="lt2"/>
                </a:solidFill>
              </a:defRPr>
            </a:lvl6pPr>
            <a:lvl7pPr lvl="6" algn="ctr">
              <a:lnSpc>
                <a:spcPct val="115000"/>
              </a:lnSpc>
              <a:spcBef>
                <a:spcPts val="2100"/>
              </a:spcBef>
              <a:spcAft>
                <a:spcPts val="0"/>
              </a:spcAft>
              <a:buSzPts val="1900"/>
              <a:buNone/>
              <a:defRPr b="1" sz="3200">
                <a:solidFill>
                  <a:schemeClr val="lt2"/>
                </a:solidFill>
              </a:defRPr>
            </a:lvl7pPr>
            <a:lvl8pPr lvl="7" algn="ctr">
              <a:lnSpc>
                <a:spcPct val="115000"/>
              </a:lnSpc>
              <a:spcBef>
                <a:spcPts val="2100"/>
              </a:spcBef>
              <a:spcAft>
                <a:spcPts val="0"/>
              </a:spcAft>
              <a:buSzPts val="1900"/>
              <a:buNone/>
              <a:defRPr b="1" sz="3200">
                <a:solidFill>
                  <a:schemeClr val="lt2"/>
                </a:solidFill>
              </a:defRPr>
            </a:lvl8pPr>
            <a:lvl9pPr lvl="8" algn="ctr">
              <a:lnSpc>
                <a:spcPct val="115000"/>
              </a:lnSpc>
              <a:spcBef>
                <a:spcPts val="2100"/>
              </a:spcBef>
              <a:spcAft>
                <a:spcPts val="2100"/>
              </a:spcAft>
              <a:buSzPts val="1900"/>
              <a:buNone/>
              <a:defRPr b="1" sz="3200">
                <a:solidFill>
                  <a:schemeClr val="lt2"/>
                </a:solidFill>
              </a:defRPr>
            </a:lvl9pPr>
          </a:lstStyle>
          <a:p/>
        </p:txBody>
      </p:sp>
      <p:sp>
        <p:nvSpPr>
          <p:cNvPr id="101" name="Google Shape;101;p25"/>
          <p:cNvSpPr txBox="1"/>
          <p:nvPr>
            <p:ph idx="4" type="body"/>
          </p:nvPr>
        </p:nvSpPr>
        <p:spPr>
          <a:xfrm>
            <a:off x="4156735" y="2717500"/>
            <a:ext cx="6822600" cy="763500"/>
          </a:xfrm>
          <a:prstGeom prst="rect">
            <a:avLst/>
          </a:prstGeom>
          <a:noFill/>
          <a:ln>
            <a:noFill/>
          </a:ln>
        </p:spPr>
        <p:txBody>
          <a:bodyPr anchorCtr="0" anchor="t" bIns="121900" lIns="121900" spcFirstLastPara="1" rIns="121900" wrap="square" tIns="121900">
            <a:noAutofit/>
          </a:bodyPr>
          <a:lstStyle>
            <a:lvl1pPr indent="-349250" lvl="0" marL="457200" algn="l">
              <a:lnSpc>
                <a:spcPct val="115000"/>
              </a:lnSpc>
              <a:spcBef>
                <a:spcPts val="0"/>
              </a:spcBef>
              <a:spcAft>
                <a:spcPts val="0"/>
              </a:spcAft>
              <a:buSzPts val="1900"/>
              <a:buChar char="●"/>
              <a:defRPr sz="1900"/>
            </a:lvl1pPr>
            <a:lvl2pPr indent="-349250" lvl="1" marL="914400" algn="l">
              <a:lnSpc>
                <a:spcPct val="115000"/>
              </a:lnSpc>
              <a:spcBef>
                <a:spcPts val="2100"/>
              </a:spcBef>
              <a:spcAft>
                <a:spcPts val="0"/>
              </a:spcAft>
              <a:buSzPts val="1900"/>
              <a:buChar char="○"/>
              <a:defRPr/>
            </a:lvl2pPr>
            <a:lvl3pPr indent="-349250" lvl="2" marL="1371600" algn="l">
              <a:lnSpc>
                <a:spcPct val="115000"/>
              </a:lnSpc>
              <a:spcBef>
                <a:spcPts val="2100"/>
              </a:spcBef>
              <a:spcAft>
                <a:spcPts val="0"/>
              </a:spcAft>
              <a:buSzPts val="1900"/>
              <a:buChar char="■"/>
              <a:defRPr/>
            </a:lvl3pPr>
            <a:lvl4pPr indent="-349250" lvl="3" marL="1828800" algn="l">
              <a:lnSpc>
                <a:spcPct val="115000"/>
              </a:lnSpc>
              <a:spcBef>
                <a:spcPts val="2100"/>
              </a:spcBef>
              <a:spcAft>
                <a:spcPts val="0"/>
              </a:spcAft>
              <a:buSzPts val="1900"/>
              <a:buChar char="●"/>
              <a:defRPr/>
            </a:lvl4pPr>
            <a:lvl5pPr indent="-349250" lvl="4" marL="2286000" algn="l">
              <a:lnSpc>
                <a:spcPct val="115000"/>
              </a:lnSpc>
              <a:spcBef>
                <a:spcPts val="2100"/>
              </a:spcBef>
              <a:spcAft>
                <a:spcPts val="0"/>
              </a:spcAft>
              <a:buSzPts val="1900"/>
              <a:buChar char="○"/>
              <a:defRPr/>
            </a:lvl5pPr>
            <a:lvl6pPr indent="-349250" lvl="5" marL="2743200" algn="l">
              <a:lnSpc>
                <a:spcPct val="115000"/>
              </a:lnSpc>
              <a:spcBef>
                <a:spcPts val="2100"/>
              </a:spcBef>
              <a:spcAft>
                <a:spcPts val="0"/>
              </a:spcAft>
              <a:buSzPts val="1900"/>
              <a:buChar char="■"/>
              <a:defRPr/>
            </a:lvl6pPr>
            <a:lvl7pPr indent="-349250" lvl="6" marL="3200400" algn="l">
              <a:lnSpc>
                <a:spcPct val="115000"/>
              </a:lnSpc>
              <a:spcBef>
                <a:spcPts val="2100"/>
              </a:spcBef>
              <a:spcAft>
                <a:spcPts val="0"/>
              </a:spcAft>
              <a:buSzPts val="1900"/>
              <a:buChar char="●"/>
              <a:defRPr/>
            </a:lvl7pPr>
            <a:lvl8pPr indent="-349250" lvl="7" marL="3657600" algn="l">
              <a:lnSpc>
                <a:spcPct val="115000"/>
              </a:lnSpc>
              <a:spcBef>
                <a:spcPts val="2100"/>
              </a:spcBef>
              <a:spcAft>
                <a:spcPts val="0"/>
              </a:spcAft>
              <a:buSzPts val="1900"/>
              <a:buChar char="○"/>
              <a:defRPr/>
            </a:lvl8pPr>
            <a:lvl9pPr indent="-349250" lvl="8" marL="4114800" algn="l">
              <a:lnSpc>
                <a:spcPct val="115000"/>
              </a:lnSpc>
              <a:spcBef>
                <a:spcPts val="2100"/>
              </a:spcBef>
              <a:spcAft>
                <a:spcPts val="2100"/>
              </a:spcAft>
              <a:buSzPts val="1900"/>
              <a:buChar char="■"/>
              <a:defRPr/>
            </a:lvl9pPr>
          </a:lstStyle>
          <a:p/>
        </p:txBody>
      </p:sp>
      <p:sp>
        <p:nvSpPr>
          <p:cNvPr id="102" name="Google Shape;102;p25"/>
          <p:cNvSpPr txBox="1"/>
          <p:nvPr>
            <p:ph idx="5" type="subTitle"/>
          </p:nvPr>
        </p:nvSpPr>
        <p:spPr>
          <a:xfrm>
            <a:off x="1477300" y="3979575"/>
            <a:ext cx="2187300" cy="763500"/>
          </a:xfrm>
          <a:prstGeom prst="rect">
            <a:avLst/>
          </a:prstGeom>
          <a:noFill/>
          <a:ln>
            <a:noFill/>
          </a:ln>
        </p:spPr>
        <p:txBody>
          <a:bodyPr anchorCtr="0" anchor="ctr" bIns="121900" lIns="121900" spcFirstLastPara="1" rIns="121900" wrap="square" tIns="121900">
            <a:noAutofit/>
          </a:bodyPr>
          <a:lstStyle>
            <a:lvl1pPr lvl="0" algn="ctr">
              <a:lnSpc>
                <a:spcPct val="115000"/>
              </a:lnSpc>
              <a:spcBef>
                <a:spcPts val="0"/>
              </a:spcBef>
              <a:spcAft>
                <a:spcPts val="0"/>
              </a:spcAft>
              <a:buSzPts val="2400"/>
              <a:buNone/>
              <a:defRPr b="1" sz="3200">
                <a:solidFill>
                  <a:schemeClr val="lt2"/>
                </a:solidFill>
              </a:defRPr>
            </a:lvl1pPr>
            <a:lvl2pPr lvl="1" algn="ctr">
              <a:lnSpc>
                <a:spcPct val="115000"/>
              </a:lnSpc>
              <a:spcBef>
                <a:spcPts val="2100"/>
              </a:spcBef>
              <a:spcAft>
                <a:spcPts val="0"/>
              </a:spcAft>
              <a:buSzPts val="1900"/>
              <a:buNone/>
              <a:defRPr b="1" sz="3200">
                <a:solidFill>
                  <a:schemeClr val="lt2"/>
                </a:solidFill>
              </a:defRPr>
            </a:lvl2pPr>
            <a:lvl3pPr lvl="2" algn="ctr">
              <a:lnSpc>
                <a:spcPct val="115000"/>
              </a:lnSpc>
              <a:spcBef>
                <a:spcPts val="2100"/>
              </a:spcBef>
              <a:spcAft>
                <a:spcPts val="0"/>
              </a:spcAft>
              <a:buSzPts val="1900"/>
              <a:buNone/>
              <a:defRPr b="1" sz="3200">
                <a:solidFill>
                  <a:schemeClr val="lt2"/>
                </a:solidFill>
              </a:defRPr>
            </a:lvl3pPr>
            <a:lvl4pPr lvl="3" algn="ctr">
              <a:lnSpc>
                <a:spcPct val="115000"/>
              </a:lnSpc>
              <a:spcBef>
                <a:spcPts val="2100"/>
              </a:spcBef>
              <a:spcAft>
                <a:spcPts val="0"/>
              </a:spcAft>
              <a:buSzPts val="1900"/>
              <a:buNone/>
              <a:defRPr b="1" sz="3200">
                <a:solidFill>
                  <a:schemeClr val="lt2"/>
                </a:solidFill>
              </a:defRPr>
            </a:lvl4pPr>
            <a:lvl5pPr lvl="4" algn="ctr">
              <a:lnSpc>
                <a:spcPct val="115000"/>
              </a:lnSpc>
              <a:spcBef>
                <a:spcPts val="2100"/>
              </a:spcBef>
              <a:spcAft>
                <a:spcPts val="0"/>
              </a:spcAft>
              <a:buSzPts val="1900"/>
              <a:buNone/>
              <a:defRPr b="1" sz="3200">
                <a:solidFill>
                  <a:schemeClr val="lt2"/>
                </a:solidFill>
              </a:defRPr>
            </a:lvl5pPr>
            <a:lvl6pPr lvl="5" algn="ctr">
              <a:lnSpc>
                <a:spcPct val="115000"/>
              </a:lnSpc>
              <a:spcBef>
                <a:spcPts val="2100"/>
              </a:spcBef>
              <a:spcAft>
                <a:spcPts val="0"/>
              </a:spcAft>
              <a:buSzPts val="1900"/>
              <a:buNone/>
              <a:defRPr b="1" sz="3200">
                <a:solidFill>
                  <a:schemeClr val="lt2"/>
                </a:solidFill>
              </a:defRPr>
            </a:lvl6pPr>
            <a:lvl7pPr lvl="6" algn="ctr">
              <a:lnSpc>
                <a:spcPct val="115000"/>
              </a:lnSpc>
              <a:spcBef>
                <a:spcPts val="2100"/>
              </a:spcBef>
              <a:spcAft>
                <a:spcPts val="0"/>
              </a:spcAft>
              <a:buSzPts val="1900"/>
              <a:buNone/>
              <a:defRPr b="1" sz="3200">
                <a:solidFill>
                  <a:schemeClr val="lt2"/>
                </a:solidFill>
              </a:defRPr>
            </a:lvl7pPr>
            <a:lvl8pPr lvl="7" algn="ctr">
              <a:lnSpc>
                <a:spcPct val="115000"/>
              </a:lnSpc>
              <a:spcBef>
                <a:spcPts val="2100"/>
              </a:spcBef>
              <a:spcAft>
                <a:spcPts val="0"/>
              </a:spcAft>
              <a:buSzPts val="1900"/>
              <a:buNone/>
              <a:defRPr b="1" sz="3200">
                <a:solidFill>
                  <a:schemeClr val="lt2"/>
                </a:solidFill>
              </a:defRPr>
            </a:lvl8pPr>
            <a:lvl9pPr lvl="8" algn="ctr">
              <a:lnSpc>
                <a:spcPct val="115000"/>
              </a:lnSpc>
              <a:spcBef>
                <a:spcPts val="2100"/>
              </a:spcBef>
              <a:spcAft>
                <a:spcPts val="2100"/>
              </a:spcAft>
              <a:buSzPts val="1900"/>
              <a:buNone/>
              <a:defRPr b="1" sz="3200">
                <a:solidFill>
                  <a:schemeClr val="lt2"/>
                </a:solidFill>
              </a:defRPr>
            </a:lvl9pPr>
          </a:lstStyle>
          <a:p/>
        </p:txBody>
      </p:sp>
      <p:sp>
        <p:nvSpPr>
          <p:cNvPr id="103" name="Google Shape;103;p25"/>
          <p:cNvSpPr txBox="1"/>
          <p:nvPr>
            <p:ph idx="6" type="body"/>
          </p:nvPr>
        </p:nvSpPr>
        <p:spPr>
          <a:xfrm>
            <a:off x="4149510" y="3979575"/>
            <a:ext cx="6822600" cy="763500"/>
          </a:xfrm>
          <a:prstGeom prst="rect">
            <a:avLst/>
          </a:prstGeom>
          <a:noFill/>
          <a:ln>
            <a:noFill/>
          </a:ln>
        </p:spPr>
        <p:txBody>
          <a:bodyPr anchorCtr="0" anchor="t" bIns="121900" lIns="121900" spcFirstLastPara="1" rIns="121900" wrap="square" tIns="121900">
            <a:noAutofit/>
          </a:bodyPr>
          <a:lstStyle>
            <a:lvl1pPr indent="-349250" lvl="0" marL="457200" algn="l">
              <a:lnSpc>
                <a:spcPct val="115000"/>
              </a:lnSpc>
              <a:spcBef>
                <a:spcPts val="0"/>
              </a:spcBef>
              <a:spcAft>
                <a:spcPts val="0"/>
              </a:spcAft>
              <a:buSzPts val="1900"/>
              <a:buChar char="●"/>
              <a:defRPr sz="1900"/>
            </a:lvl1pPr>
            <a:lvl2pPr indent="-349250" lvl="1" marL="914400" algn="l">
              <a:lnSpc>
                <a:spcPct val="115000"/>
              </a:lnSpc>
              <a:spcBef>
                <a:spcPts val="2100"/>
              </a:spcBef>
              <a:spcAft>
                <a:spcPts val="0"/>
              </a:spcAft>
              <a:buSzPts val="1900"/>
              <a:buChar char="○"/>
              <a:defRPr/>
            </a:lvl2pPr>
            <a:lvl3pPr indent="-349250" lvl="2" marL="1371600" algn="l">
              <a:lnSpc>
                <a:spcPct val="115000"/>
              </a:lnSpc>
              <a:spcBef>
                <a:spcPts val="2100"/>
              </a:spcBef>
              <a:spcAft>
                <a:spcPts val="0"/>
              </a:spcAft>
              <a:buSzPts val="1900"/>
              <a:buChar char="■"/>
              <a:defRPr/>
            </a:lvl3pPr>
            <a:lvl4pPr indent="-349250" lvl="3" marL="1828800" algn="l">
              <a:lnSpc>
                <a:spcPct val="115000"/>
              </a:lnSpc>
              <a:spcBef>
                <a:spcPts val="2100"/>
              </a:spcBef>
              <a:spcAft>
                <a:spcPts val="0"/>
              </a:spcAft>
              <a:buSzPts val="1900"/>
              <a:buChar char="●"/>
              <a:defRPr/>
            </a:lvl4pPr>
            <a:lvl5pPr indent="-349250" lvl="4" marL="2286000" algn="l">
              <a:lnSpc>
                <a:spcPct val="115000"/>
              </a:lnSpc>
              <a:spcBef>
                <a:spcPts val="2100"/>
              </a:spcBef>
              <a:spcAft>
                <a:spcPts val="0"/>
              </a:spcAft>
              <a:buSzPts val="1900"/>
              <a:buChar char="○"/>
              <a:defRPr/>
            </a:lvl5pPr>
            <a:lvl6pPr indent="-349250" lvl="5" marL="2743200" algn="l">
              <a:lnSpc>
                <a:spcPct val="115000"/>
              </a:lnSpc>
              <a:spcBef>
                <a:spcPts val="2100"/>
              </a:spcBef>
              <a:spcAft>
                <a:spcPts val="0"/>
              </a:spcAft>
              <a:buSzPts val="1900"/>
              <a:buChar char="■"/>
              <a:defRPr/>
            </a:lvl6pPr>
            <a:lvl7pPr indent="-349250" lvl="6" marL="3200400" algn="l">
              <a:lnSpc>
                <a:spcPct val="115000"/>
              </a:lnSpc>
              <a:spcBef>
                <a:spcPts val="2100"/>
              </a:spcBef>
              <a:spcAft>
                <a:spcPts val="0"/>
              </a:spcAft>
              <a:buSzPts val="1900"/>
              <a:buChar char="●"/>
              <a:defRPr/>
            </a:lvl7pPr>
            <a:lvl8pPr indent="-349250" lvl="7" marL="3657600" algn="l">
              <a:lnSpc>
                <a:spcPct val="115000"/>
              </a:lnSpc>
              <a:spcBef>
                <a:spcPts val="2100"/>
              </a:spcBef>
              <a:spcAft>
                <a:spcPts val="0"/>
              </a:spcAft>
              <a:buSzPts val="1900"/>
              <a:buChar char="○"/>
              <a:defRPr/>
            </a:lvl8pPr>
            <a:lvl9pPr indent="-349250" lvl="8" marL="4114800" algn="l">
              <a:lnSpc>
                <a:spcPct val="115000"/>
              </a:lnSpc>
              <a:spcBef>
                <a:spcPts val="2100"/>
              </a:spcBef>
              <a:spcAft>
                <a:spcPts val="2100"/>
              </a:spcAft>
              <a:buSzPts val="1900"/>
              <a:buChar char="■"/>
              <a:defRPr/>
            </a:lvl9pPr>
          </a:lstStyle>
          <a:p/>
        </p:txBody>
      </p:sp>
      <p:sp>
        <p:nvSpPr>
          <p:cNvPr id="104" name="Google Shape;104;p25"/>
          <p:cNvSpPr txBox="1"/>
          <p:nvPr>
            <p:ph idx="7" type="subTitle"/>
          </p:nvPr>
        </p:nvSpPr>
        <p:spPr>
          <a:xfrm>
            <a:off x="1491750" y="5166925"/>
            <a:ext cx="2187300" cy="763500"/>
          </a:xfrm>
          <a:prstGeom prst="rect">
            <a:avLst/>
          </a:prstGeom>
          <a:noFill/>
          <a:ln>
            <a:noFill/>
          </a:ln>
        </p:spPr>
        <p:txBody>
          <a:bodyPr anchorCtr="0" anchor="ctr" bIns="121900" lIns="121900" spcFirstLastPara="1" rIns="121900" wrap="square" tIns="121900">
            <a:noAutofit/>
          </a:bodyPr>
          <a:lstStyle>
            <a:lvl1pPr lvl="0" algn="ctr">
              <a:lnSpc>
                <a:spcPct val="115000"/>
              </a:lnSpc>
              <a:spcBef>
                <a:spcPts val="0"/>
              </a:spcBef>
              <a:spcAft>
                <a:spcPts val="0"/>
              </a:spcAft>
              <a:buSzPts val="2400"/>
              <a:buNone/>
              <a:defRPr b="1" sz="3200">
                <a:solidFill>
                  <a:schemeClr val="lt2"/>
                </a:solidFill>
              </a:defRPr>
            </a:lvl1pPr>
            <a:lvl2pPr lvl="1" algn="ctr">
              <a:lnSpc>
                <a:spcPct val="115000"/>
              </a:lnSpc>
              <a:spcBef>
                <a:spcPts val="2100"/>
              </a:spcBef>
              <a:spcAft>
                <a:spcPts val="0"/>
              </a:spcAft>
              <a:buSzPts val="1900"/>
              <a:buNone/>
              <a:defRPr b="1" sz="3200">
                <a:solidFill>
                  <a:schemeClr val="lt2"/>
                </a:solidFill>
              </a:defRPr>
            </a:lvl2pPr>
            <a:lvl3pPr lvl="2" algn="ctr">
              <a:lnSpc>
                <a:spcPct val="115000"/>
              </a:lnSpc>
              <a:spcBef>
                <a:spcPts val="2100"/>
              </a:spcBef>
              <a:spcAft>
                <a:spcPts val="0"/>
              </a:spcAft>
              <a:buSzPts val="1900"/>
              <a:buNone/>
              <a:defRPr b="1" sz="3200">
                <a:solidFill>
                  <a:schemeClr val="lt2"/>
                </a:solidFill>
              </a:defRPr>
            </a:lvl3pPr>
            <a:lvl4pPr lvl="3" algn="ctr">
              <a:lnSpc>
                <a:spcPct val="115000"/>
              </a:lnSpc>
              <a:spcBef>
                <a:spcPts val="2100"/>
              </a:spcBef>
              <a:spcAft>
                <a:spcPts val="0"/>
              </a:spcAft>
              <a:buSzPts val="1900"/>
              <a:buNone/>
              <a:defRPr b="1" sz="3200">
                <a:solidFill>
                  <a:schemeClr val="lt2"/>
                </a:solidFill>
              </a:defRPr>
            </a:lvl4pPr>
            <a:lvl5pPr lvl="4" algn="ctr">
              <a:lnSpc>
                <a:spcPct val="115000"/>
              </a:lnSpc>
              <a:spcBef>
                <a:spcPts val="2100"/>
              </a:spcBef>
              <a:spcAft>
                <a:spcPts val="0"/>
              </a:spcAft>
              <a:buSzPts val="1900"/>
              <a:buNone/>
              <a:defRPr b="1" sz="3200">
                <a:solidFill>
                  <a:schemeClr val="lt2"/>
                </a:solidFill>
              </a:defRPr>
            </a:lvl5pPr>
            <a:lvl6pPr lvl="5" algn="ctr">
              <a:lnSpc>
                <a:spcPct val="115000"/>
              </a:lnSpc>
              <a:spcBef>
                <a:spcPts val="2100"/>
              </a:spcBef>
              <a:spcAft>
                <a:spcPts val="0"/>
              </a:spcAft>
              <a:buSzPts val="1900"/>
              <a:buNone/>
              <a:defRPr b="1" sz="3200">
                <a:solidFill>
                  <a:schemeClr val="lt2"/>
                </a:solidFill>
              </a:defRPr>
            </a:lvl6pPr>
            <a:lvl7pPr lvl="6" algn="ctr">
              <a:lnSpc>
                <a:spcPct val="115000"/>
              </a:lnSpc>
              <a:spcBef>
                <a:spcPts val="2100"/>
              </a:spcBef>
              <a:spcAft>
                <a:spcPts val="0"/>
              </a:spcAft>
              <a:buSzPts val="1900"/>
              <a:buNone/>
              <a:defRPr b="1" sz="3200">
                <a:solidFill>
                  <a:schemeClr val="lt2"/>
                </a:solidFill>
              </a:defRPr>
            </a:lvl7pPr>
            <a:lvl8pPr lvl="7" algn="ctr">
              <a:lnSpc>
                <a:spcPct val="115000"/>
              </a:lnSpc>
              <a:spcBef>
                <a:spcPts val="2100"/>
              </a:spcBef>
              <a:spcAft>
                <a:spcPts val="0"/>
              </a:spcAft>
              <a:buSzPts val="1900"/>
              <a:buNone/>
              <a:defRPr b="1" sz="3200">
                <a:solidFill>
                  <a:schemeClr val="lt2"/>
                </a:solidFill>
              </a:defRPr>
            </a:lvl8pPr>
            <a:lvl9pPr lvl="8" algn="ctr">
              <a:lnSpc>
                <a:spcPct val="115000"/>
              </a:lnSpc>
              <a:spcBef>
                <a:spcPts val="2100"/>
              </a:spcBef>
              <a:spcAft>
                <a:spcPts val="2100"/>
              </a:spcAft>
              <a:buSzPts val="1900"/>
              <a:buNone/>
              <a:defRPr b="1" sz="3200">
                <a:solidFill>
                  <a:schemeClr val="lt2"/>
                </a:solidFill>
              </a:defRPr>
            </a:lvl9pPr>
          </a:lstStyle>
          <a:p/>
        </p:txBody>
      </p:sp>
      <p:sp>
        <p:nvSpPr>
          <p:cNvPr id="105" name="Google Shape;105;p25"/>
          <p:cNvSpPr txBox="1"/>
          <p:nvPr>
            <p:ph idx="8" type="body"/>
          </p:nvPr>
        </p:nvSpPr>
        <p:spPr>
          <a:xfrm>
            <a:off x="4163960" y="5166925"/>
            <a:ext cx="6822600" cy="763500"/>
          </a:xfrm>
          <a:prstGeom prst="rect">
            <a:avLst/>
          </a:prstGeom>
          <a:noFill/>
          <a:ln>
            <a:noFill/>
          </a:ln>
        </p:spPr>
        <p:txBody>
          <a:bodyPr anchorCtr="0" anchor="t" bIns="121900" lIns="121900" spcFirstLastPara="1" rIns="121900" wrap="square" tIns="121900">
            <a:noAutofit/>
          </a:bodyPr>
          <a:lstStyle>
            <a:lvl1pPr indent="-349250" lvl="0" marL="457200" algn="l">
              <a:lnSpc>
                <a:spcPct val="115000"/>
              </a:lnSpc>
              <a:spcBef>
                <a:spcPts val="0"/>
              </a:spcBef>
              <a:spcAft>
                <a:spcPts val="0"/>
              </a:spcAft>
              <a:buSzPts val="1900"/>
              <a:buChar char="●"/>
              <a:defRPr sz="1900"/>
            </a:lvl1pPr>
            <a:lvl2pPr indent="-349250" lvl="1" marL="914400" algn="l">
              <a:lnSpc>
                <a:spcPct val="115000"/>
              </a:lnSpc>
              <a:spcBef>
                <a:spcPts val="2100"/>
              </a:spcBef>
              <a:spcAft>
                <a:spcPts val="0"/>
              </a:spcAft>
              <a:buSzPts val="1900"/>
              <a:buChar char="○"/>
              <a:defRPr/>
            </a:lvl2pPr>
            <a:lvl3pPr indent="-349250" lvl="2" marL="1371600" algn="l">
              <a:lnSpc>
                <a:spcPct val="115000"/>
              </a:lnSpc>
              <a:spcBef>
                <a:spcPts val="2100"/>
              </a:spcBef>
              <a:spcAft>
                <a:spcPts val="0"/>
              </a:spcAft>
              <a:buSzPts val="1900"/>
              <a:buChar char="■"/>
              <a:defRPr/>
            </a:lvl3pPr>
            <a:lvl4pPr indent="-349250" lvl="3" marL="1828800" algn="l">
              <a:lnSpc>
                <a:spcPct val="115000"/>
              </a:lnSpc>
              <a:spcBef>
                <a:spcPts val="2100"/>
              </a:spcBef>
              <a:spcAft>
                <a:spcPts val="0"/>
              </a:spcAft>
              <a:buSzPts val="1900"/>
              <a:buChar char="●"/>
              <a:defRPr/>
            </a:lvl4pPr>
            <a:lvl5pPr indent="-349250" lvl="4" marL="2286000" algn="l">
              <a:lnSpc>
                <a:spcPct val="115000"/>
              </a:lnSpc>
              <a:spcBef>
                <a:spcPts val="2100"/>
              </a:spcBef>
              <a:spcAft>
                <a:spcPts val="0"/>
              </a:spcAft>
              <a:buSzPts val="1900"/>
              <a:buChar char="○"/>
              <a:defRPr/>
            </a:lvl5pPr>
            <a:lvl6pPr indent="-349250" lvl="5" marL="2743200" algn="l">
              <a:lnSpc>
                <a:spcPct val="115000"/>
              </a:lnSpc>
              <a:spcBef>
                <a:spcPts val="2100"/>
              </a:spcBef>
              <a:spcAft>
                <a:spcPts val="0"/>
              </a:spcAft>
              <a:buSzPts val="1900"/>
              <a:buChar char="■"/>
              <a:defRPr/>
            </a:lvl6pPr>
            <a:lvl7pPr indent="-349250" lvl="6" marL="3200400" algn="l">
              <a:lnSpc>
                <a:spcPct val="115000"/>
              </a:lnSpc>
              <a:spcBef>
                <a:spcPts val="2100"/>
              </a:spcBef>
              <a:spcAft>
                <a:spcPts val="0"/>
              </a:spcAft>
              <a:buSzPts val="1900"/>
              <a:buChar char="●"/>
              <a:defRPr/>
            </a:lvl7pPr>
            <a:lvl8pPr indent="-349250" lvl="7" marL="3657600" algn="l">
              <a:lnSpc>
                <a:spcPct val="115000"/>
              </a:lnSpc>
              <a:spcBef>
                <a:spcPts val="2100"/>
              </a:spcBef>
              <a:spcAft>
                <a:spcPts val="0"/>
              </a:spcAft>
              <a:buSzPts val="1900"/>
              <a:buChar char="○"/>
              <a:defRPr/>
            </a:lvl8pPr>
            <a:lvl9pPr indent="-349250" lvl="8" marL="4114800" algn="l">
              <a:lnSpc>
                <a:spcPct val="115000"/>
              </a:lnSpc>
              <a:spcBef>
                <a:spcPts val="2100"/>
              </a:spcBef>
              <a:spcAft>
                <a:spcPts val="2100"/>
              </a:spcAft>
              <a:buSzPts val="1900"/>
              <a:buChar char="■"/>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er">
  <p:cSld name="CUSTOM_1">
    <p:spTree>
      <p:nvGrpSpPr>
        <p:cNvPr id="106" name="Shape 106"/>
        <p:cNvGrpSpPr/>
        <p:nvPr/>
      </p:nvGrpSpPr>
      <p:grpSpPr>
        <a:xfrm>
          <a:off x="0" y="0"/>
          <a:ext cx="0" cy="0"/>
          <a:chOff x="0" y="0"/>
          <a:chExt cx="0" cy="0"/>
        </a:xfrm>
      </p:grpSpPr>
      <p:grpSp>
        <p:nvGrpSpPr>
          <p:cNvPr id="107" name="Google Shape;107;p26"/>
          <p:cNvGrpSpPr/>
          <p:nvPr/>
        </p:nvGrpSpPr>
        <p:grpSpPr>
          <a:xfrm rot="-1106850">
            <a:off x="10518156" y="1231930"/>
            <a:ext cx="1269168" cy="3845964"/>
            <a:chOff x="4929283" y="0"/>
            <a:chExt cx="2198193" cy="6661192"/>
          </a:xfrm>
        </p:grpSpPr>
        <p:sp>
          <p:nvSpPr>
            <p:cNvPr id="108" name="Google Shape;108;p26"/>
            <p:cNvSpPr/>
            <p:nvPr/>
          </p:nvSpPr>
          <p:spPr>
            <a:xfrm>
              <a:off x="4929283" y="0"/>
              <a:ext cx="2198193" cy="6661192"/>
            </a:xfrm>
            <a:custGeom>
              <a:rect b="b" l="l" r="r" t="t"/>
              <a:pathLst>
                <a:path extrusionOk="0" h="6661192" w="2198193">
                  <a:moveTo>
                    <a:pt x="153869" y="6497722"/>
                  </a:moveTo>
                  <a:cubicBezTo>
                    <a:pt x="142355" y="6497722"/>
                    <a:pt x="133021" y="6507056"/>
                    <a:pt x="133021" y="6518570"/>
                  </a:cubicBezTo>
                  <a:lnTo>
                    <a:pt x="133021" y="6601957"/>
                  </a:lnTo>
                  <a:cubicBezTo>
                    <a:pt x="133021" y="6613471"/>
                    <a:pt x="142355" y="6622805"/>
                    <a:pt x="153869" y="6622805"/>
                  </a:cubicBezTo>
                  <a:lnTo>
                    <a:pt x="292439" y="6622805"/>
                  </a:lnTo>
                  <a:cubicBezTo>
                    <a:pt x="303953" y="6622805"/>
                    <a:pt x="313287" y="6613471"/>
                    <a:pt x="313287" y="6601957"/>
                  </a:cubicBezTo>
                  <a:lnTo>
                    <a:pt x="313287" y="6518570"/>
                  </a:lnTo>
                  <a:cubicBezTo>
                    <a:pt x="313287" y="6507056"/>
                    <a:pt x="303953" y="6497722"/>
                    <a:pt x="292439" y="6497722"/>
                  </a:cubicBezTo>
                  <a:close/>
                  <a:moveTo>
                    <a:pt x="1886788" y="6492676"/>
                  </a:moveTo>
                  <a:cubicBezTo>
                    <a:pt x="1875274" y="6492676"/>
                    <a:pt x="1865940" y="6502010"/>
                    <a:pt x="1865940" y="6513524"/>
                  </a:cubicBezTo>
                  <a:lnTo>
                    <a:pt x="1865940" y="6596911"/>
                  </a:lnTo>
                  <a:cubicBezTo>
                    <a:pt x="1865940" y="6608425"/>
                    <a:pt x="1875274" y="6617759"/>
                    <a:pt x="1886788" y="6617759"/>
                  </a:cubicBezTo>
                  <a:lnTo>
                    <a:pt x="2025358" y="6617759"/>
                  </a:lnTo>
                  <a:cubicBezTo>
                    <a:pt x="2036872" y="6617759"/>
                    <a:pt x="2046206" y="6608425"/>
                    <a:pt x="2046206" y="6596911"/>
                  </a:cubicBezTo>
                  <a:lnTo>
                    <a:pt x="2046206" y="6513524"/>
                  </a:lnTo>
                  <a:cubicBezTo>
                    <a:pt x="2046206" y="6502010"/>
                    <a:pt x="2036872" y="6492676"/>
                    <a:pt x="2025358" y="6492676"/>
                  </a:cubicBezTo>
                  <a:close/>
                  <a:moveTo>
                    <a:pt x="153869" y="6199531"/>
                  </a:moveTo>
                  <a:cubicBezTo>
                    <a:pt x="142355" y="6199531"/>
                    <a:pt x="133021" y="6208865"/>
                    <a:pt x="133021" y="6220379"/>
                  </a:cubicBezTo>
                  <a:lnTo>
                    <a:pt x="133021" y="6303766"/>
                  </a:lnTo>
                  <a:cubicBezTo>
                    <a:pt x="133021" y="6315280"/>
                    <a:pt x="142355" y="6324614"/>
                    <a:pt x="153869" y="6324614"/>
                  </a:cubicBezTo>
                  <a:lnTo>
                    <a:pt x="292439" y="6324614"/>
                  </a:lnTo>
                  <a:cubicBezTo>
                    <a:pt x="303953" y="6324614"/>
                    <a:pt x="313287" y="6315280"/>
                    <a:pt x="313287" y="6303766"/>
                  </a:cubicBezTo>
                  <a:lnTo>
                    <a:pt x="313287" y="6220379"/>
                  </a:lnTo>
                  <a:cubicBezTo>
                    <a:pt x="313287" y="6208865"/>
                    <a:pt x="303953" y="6199531"/>
                    <a:pt x="292439" y="6199531"/>
                  </a:cubicBezTo>
                  <a:close/>
                  <a:moveTo>
                    <a:pt x="1886788" y="6194485"/>
                  </a:moveTo>
                  <a:cubicBezTo>
                    <a:pt x="1875274" y="6194485"/>
                    <a:pt x="1865940" y="6203819"/>
                    <a:pt x="1865940" y="6215333"/>
                  </a:cubicBezTo>
                  <a:lnTo>
                    <a:pt x="1865940" y="6298720"/>
                  </a:lnTo>
                  <a:cubicBezTo>
                    <a:pt x="1865940" y="6310234"/>
                    <a:pt x="1875274" y="6319568"/>
                    <a:pt x="1886788" y="6319568"/>
                  </a:cubicBezTo>
                  <a:lnTo>
                    <a:pt x="2025358" y="6319568"/>
                  </a:lnTo>
                  <a:cubicBezTo>
                    <a:pt x="2036872" y="6319568"/>
                    <a:pt x="2046206" y="6310234"/>
                    <a:pt x="2046206" y="6298720"/>
                  </a:cubicBezTo>
                  <a:lnTo>
                    <a:pt x="2046206" y="6215333"/>
                  </a:lnTo>
                  <a:cubicBezTo>
                    <a:pt x="2046206" y="6203819"/>
                    <a:pt x="2036872" y="6194485"/>
                    <a:pt x="2025358" y="6194485"/>
                  </a:cubicBezTo>
                  <a:close/>
                  <a:moveTo>
                    <a:pt x="153869" y="5901337"/>
                  </a:moveTo>
                  <a:cubicBezTo>
                    <a:pt x="142355" y="5901337"/>
                    <a:pt x="133021" y="5910671"/>
                    <a:pt x="133021" y="5922185"/>
                  </a:cubicBezTo>
                  <a:lnTo>
                    <a:pt x="133021" y="6005572"/>
                  </a:lnTo>
                  <a:cubicBezTo>
                    <a:pt x="133021" y="6017086"/>
                    <a:pt x="142355" y="6026420"/>
                    <a:pt x="153869" y="6026420"/>
                  </a:cubicBezTo>
                  <a:lnTo>
                    <a:pt x="292439" y="6026420"/>
                  </a:lnTo>
                  <a:cubicBezTo>
                    <a:pt x="303953" y="6026420"/>
                    <a:pt x="313287" y="6017086"/>
                    <a:pt x="313287" y="6005572"/>
                  </a:cubicBezTo>
                  <a:lnTo>
                    <a:pt x="313287" y="5922185"/>
                  </a:lnTo>
                  <a:cubicBezTo>
                    <a:pt x="313287" y="5910671"/>
                    <a:pt x="303953" y="5901337"/>
                    <a:pt x="292439" y="5901337"/>
                  </a:cubicBezTo>
                  <a:close/>
                  <a:moveTo>
                    <a:pt x="1886788" y="5896291"/>
                  </a:moveTo>
                  <a:cubicBezTo>
                    <a:pt x="1875274" y="5896291"/>
                    <a:pt x="1865940" y="5905625"/>
                    <a:pt x="1865940" y="5917139"/>
                  </a:cubicBezTo>
                  <a:lnTo>
                    <a:pt x="1865940" y="6000526"/>
                  </a:lnTo>
                  <a:cubicBezTo>
                    <a:pt x="1865940" y="6012040"/>
                    <a:pt x="1875274" y="6021374"/>
                    <a:pt x="1886788" y="6021374"/>
                  </a:cubicBezTo>
                  <a:lnTo>
                    <a:pt x="2025358" y="6021374"/>
                  </a:lnTo>
                  <a:cubicBezTo>
                    <a:pt x="2036872" y="6021374"/>
                    <a:pt x="2046206" y="6012040"/>
                    <a:pt x="2046206" y="6000526"/>
                  </a:cubicBezTo>
                  <a:lnTo>
                    <a:pt x="2046206" y="5917139"/>
                  </a:lnTo>
                  <a:cubicBezTo>
                    <a:pt x="2046206" y="5905625"/>
                    <a:pt x="2036872" y="5896291"/>
                    <a:pt x="2025358" y="5896291"/>
                  </a:cubicBezTo>
                  <a:close/>
                  <a:moveTo>
                    <a:pt x="153869" y="5603143"/>
                  </a:moveTo>
                  <a:cubicBezTo>
                    <a:pt x="142355" y="5603143"/>
                    <a:pt x="133021" y="5612477"/>
                    <a:pt x="133021" y="5623991"/>
                  </a:cubicBezTo>
                  <a:lnTo>
                    <a:pt x="133021" y="5707378"/>
                  </a:lnTo>
                  <a:cubicBezTo>
                    <a:pt x="133021" y="5718892"/>
                    <a:pt x="142355" y="5728226"/>
                    <a:pt x="153869" y="5728226"/>
                  </a:cubicBezTo>
                  <a:lnTo>
                    <a:pt x="292439" y="5728226"/>
                  </a:lnTo>
                  <a:cubicBezTo>
                    <a:pt x="303953" y="5728226"/>
                    <a:pt x="313287" y="5718892"/>
                    <a:pt x="313287" y="5707378"/>
                  </a:cubicBezTo>
                  <a:lnTo>
                    <a:pt x="313287" y="5623991"/>
                  </a:lnTo>
                  <a:cubicBezTo>
                    <a:pt x="313287" y="5612477"/>
                    <a:pt x="303953" y="5603143"/>
                    <a:pt x="292439" y="5603143"/>
                  </a:cubicBezTo>
                  <a:close/>
                  <a:moveTo>
                    <a:pt x="1886788" y="5598097"/>
                  </a:moveTo>
                  <a:cubicBezTo>
                    <a:pt x="1875274" y="5598097"/>
                    <a:pt x="1865940" y="5607431"/>
                    <a:pt x="1865940" y="5618945"/>
                  </a:cubicBezTo>
                  <a:lnTo>
                    <a:pt x="1865940" y="5702332"/>
                  </a:lnTo>
                  <a:cubicBezTo>
                    <a:pt x="1865940" y="5713846"/>
                    <a:pt x="1875274" y="5723180"/>
                    <a:pt x="1886788" y="5723180"/>
                  </a:cubicBezTo>
                  <a:lnTo>
                    <a:pt x="2025358" y="5723180"/>
                  </a:lnTo>
                  <a:cubicBezTo>
                    <a:pt x="2036872" y="5723180"/>
                    <a:pt x="2046206" y="5713846"/>
                    <a:pt x="2046206" y="5702332"/>
                  </a:cubicBezTo>
                  <a:lnTo>
                    <a:pt x="2046206" y="5618945"/>
                  </a:lnTo>
                  <a:cubicBezTo>
                    <a:pt x="2046206" y="5607431"/>
                    <a:pt x="2036872" y="5598097"/>
                    <a:pt x="2025358" y="5598097"/>
                  </a:cubicBezTo>
                  <a:close/>
                  <a:moveTo>
                    <a:pt x="153869" y="5304949"/>
                  </a:moveTo>
                  <a:cubicBezTo>
                    <a:pt x="142355" y="5304949"/>
                    <a:pt x="133021" y="5314283"/>
                    <a:pt x="133021" y="5325797"/>
                  </a:cubicBezTo>
                  <a:lnTo>
                    <a:pt x="133021" y="5409184"/>
                  </a:lnTo>
                  <a:cubicBezTo>
                    <a:pt x="133021" y="5420698"/>
                    <a:pt x="142355" y="5430032"/>
                    <a:pt x="153869" y="5430032"/>
                  </a:cubicBezTo>
                  <a:lnTo>
                    <a:pt x="292439" y="5430032"/>
                  </a:lnTo>
                  <a:cubicBezTo>
                    <a:pt x="303953" y="5430032"/>
                    <a:pt x="313287" y="5420698"/>
                    <a:pt x="313287" y="5409184"/>
                  </a:cubicBezTo>
                  <a:lnTo>
                    <a:pt x="313287" y="5325797"/>
                  </a:lnTo>
                  <a:cubicBezTo>
                    <a:pt x="313287" y="5314283"/>
                    <a:pt x="303953" y="5304949"/>
                    <a:pt x="292439" y="5304949"/>
                  </a:cubicBezTo>
                  <a:close/>
                  <a:moveTo>
                    <a:pt x="1886788" y="5299903"/>
                  </a:moveTo>
                  <a:cubicBezTo>
                    <a:pt x="1875274" y="5299903"/>
                    <a:pt x="1865940" y="5309237"/>
                    <a:pt x="1865940" y="5320751"/>
                  </a:cubicBezTo>
                  <a:lnTo>
                    <a:pt x="1865940" y="5404138"/>
                  </a:lnTo>
                  <a:cubicBezTo>
                    <a:pt x="1865940" y="5415652"/>
                    <a:pt x="1875274" y="5424986"/>
                    <a:pt x="1886788" y="5424986"/>
                  </a:cubicBezTo>
                  <a:lnTo>
                    <a:pt x="2025358" y="5424986"/>
                  </a:lnTo>
                  <a:cubicBezTo>
                    <a:pt x="2036872" y="5424986"/>
                    <a:pt x="2046206" y="5415652"/>
                    <a:pt x="2046206" y="5404138"/>
                  </a:cubicBezTo>
                  <a:lnTo>
                    <a:pt x="2046206" y="5320751"/>
                  </a:lnTo>
                  <a:cubicBezTo>
                    <a:pt x="2046206" y="5309237"/>
                    <a:pt x="2036872" y="5299903"/>
                    <a:pt x="2025358" y="5299903"/>
                  </a:cubicBezTo>
                  <a:close/>
                  <a:moveTo>
                    <a:pt x="153869" y="5006755"/>
                  </a:moveTo>
                  <a:cubicBezTo>
                    <a:pt x="142355" y="5006755"/>
                    <a:pt x="133021" y="5016089"/>
                    <a:pt x="133021" y="5027603"/>
                  </a:cubicBezTo>
                  <a:lnTo>
                    <a:pt x="133021" y="5110990"/>
                  </a:lnTo>
                  <a:cubicBezTo>
                    <a:pt x="133021" y="5122504"/>
                    <a:pt x="142355" y="5131838"/>
                    <a:pt x="153869" y="5131838"/>
                  </a:cubicBezTo>
                  <a:lnTo>
                    <a:pt x="292439" y="5131838"/>
                  </a:lnTo>
                  <a:cubicBezTo>
                    <a:pt x="303953" y="5131838"/>
                    <a:pt x="313287" y="5122504"/>
                    <a:pt x="313287" y="5110990"/>
                  </a:cubicBezTo>
                  <a:lnTo>
                    <a:pt x="313287" y="5027603"/>
                  </a:lnTo>
                  <a:cubicBezTo>
                    <a:pt x="313287" y="5016089"/>
                    <a:pt x="303953" y="5006755"/>
                    <a:pt x="292439" y="5006755"/>
                  </a:cubicBezTo>
                  <a:close/>
                  <a:moveTo>
                    <a:pt x="1886788" y="5001709"/>
                  </a:moveTo>
                  <a:cubicBezTo>
                    <a:pt x="1875274" y="5001709"/>
                    <a:pt x="1865940" y="5011043"/>
                    <a:pt x="1865940" y="5022557"/>
                  </a:cubicBezTo>
                  <a:lnTo>
                    <a:pt x="1865940" y="5105944"/>
                  </a:lnTo>
                  <a:cubicBezTo>
                    <a:pt x="1865940" y="5117458"/>
                    <a:pt x="1875274" y="5126792"/>
                    <a:pt x="1886788" y="5126792"/>
                  </a:cubicBezTo>
                  <a:lnTo>
                    <a:pt x="2025358" y="5126792"/>
                  </a:lnTo>
                  <a:cubicBezTo>
                    <a:pt x="2036872" y="5126792"/>
                    <a:pt x="2046206" y="5117458"/>
                    <a:pt x="2046206" y="5105944"/>
                  </a:cubicBezTo>
                  <a:lnTo>
                    <a:pt x="2046206" y="5022557"/>
                  </a:lnTo>
                  <a:cubicBezTo>
                    <a:pt x="2046206" y="5011043"/>
                    <a:pt x="2036872" y="5001709"/>
                    <a:pt x="2025358" y="5001709"/>
                  </a:cubicBezTo>
                  <a:close/>
                  <a:moveTo>
                    <a:pt x="153869" y="4708561"/>
                  </a:moveTo>
                  <a:cubicBezTo>
                    <a:pt x="142355" y="4708561"/>
                    <a:pt x="133021" y="4717895"/>
                    <a:pt x="133021" y="4729409"/>
                  </a:cubicBezTo>
                  <a:lnTo>
                    <a:pt x="133021" y="4812796"/>
                  </a:lnTo>
                  <a:cubicBezTo>
                    <a:pt x="133021" y="4824310"/>
                    <a:pt x="142355" y="4833644"/>
                    <a:pt x="153869" y="4833644"/>
                  </a:cubicBezTo>
                  <a:lnTo>
                    <a:pt x="292439" y="4833644"/>
                  </a:lnTo>
                  <a:cubicBezTo>
                    <a:pt x="303953" y="4833644"/>
                    <a:pt x="313287" y="4824310"/>
                    <a:pt x="313287" y="4812796"/>
                  </a:cubicBezTo>
                  <a:lnTo>
                    <a:pt x="313287" y="4729409"/>
                  </a:lnTo>
                  <a:cubicBezTo>
                    <a:pt x="313287" y="4717895"/>
                    <a:pt x="303953" y="4708561"/>
                    <a:pt x="292439" y="4708561"/>
                  </a:cubicBezTo>
                  <a:close/>
                  <a:moveTo>
                    <a:pt x="1886788" y="4703515"/>
                  </a:moveTo>
                  <a:cubicBezTo>
                    <a:pt x="1875274" y="4703515"/>
                    <a:pt x="1865940" y="4712849"/>
                    <a:pt x="1865940" y="4724363"/>
                  </a:cubicBezTo>
                  <a:lnTo>
                    <a:pt x="1865940" y="4807750"/>
                  </a:lnTo>
                  <a:cubicBezTo>
                    <a:pt x="1865940" y="4819264"/>
                    <a:pt x="1875274" y="4828598"/>
                    <a:pt x="1886788" y="4828598"/>
                  </a:cubicBezTo>
                  <a:lnTo>
                    <a:pt x="2025358" y="4828598"/>
                  </a:lnTo>
                  <a:cubicBezTo>
                    <a:pt x="2036872" y="4828598"/>
                    <a:pt x="2046206" y="4819264"/>
                    <a:pt x="2046206" y="4807750"/>
                  </a:cubicBezTo>
                  <a:lnTo>
                    <a:pt x="2046206" y="4724363"/>
                  </a:lnTo>
                  <a:cubicBezTo>
                    <a:pt x="2046206" y="4712849"/>
                    <a:pt x="2036872" y="4703515"/>
                    <a:pt x="2025358" y="4703515"/>
                  </a:cubicBezTo>
                  <a:close/>
                  <a:moveTo>
                    <a:pt x="153869" y="4410367"/>
                  </a:moveTo>
                  <a:cubicBezTo>
                    <a:pt x="142355" y="4410367"/>
                    <a:pt x="133021" y="4419701"/>
                    <a:pt x="133021" y="4431215"/>
                  </a:cubicBezTo>
                  <a:lnTo>
                    <a:pt x="133021" y="4514602"/>
                  </a:lnTo>
                  <a:cubicBezTo>
                    <a:pt x="133021" y="4526116"/>
                    <a:pt x="142355" y="4535450"/>
                    <a:pt x="153869" y="4535450"/>
                  </a:cubicBezTo>
                  <a:lnTo>
                    <a:pt x="292439" y="4535450"/>
                  </a:lnTo>
                  <a:cubicBezTo>
                    <a:pt x="303953" y="4535450"/>
                    <a:pt x="313287" y="4526116"/>
                    <a:pt x="313287" y="4514602"/>
                  </a:cubicBezTo>
                  <a:lnTo>
                    <a:pt x="313287" y="4431215"/>
                  </a:lnTo>
                  <a:cubicBezTo>
                    <a:pt x="313287" y="4419701"/>
                    <a:pt x="303953" y="4410367"/>
                    <a:pt x="292439" y="4410367"/>
                  </a:cubicBezTo>
                  <a:close/>
                  <a:moveTo>
                    <a:pt x="1886788" y="4405321"/>
                  </a:moveTo>
                  <a:cubicBezTo>
                    <a:pt x="1875274" y="4405321"/>
                    <a:pt x="1865940" y="4414655"/>
                    <a:pt x="1865940" y="4426169"/>
                  </a:cubicBezTo>
                  <a:lnTo>
                    <a:pt x="1865940" y="4509556"/>
                  </a:lnTo>
                  <a:cubicBezTo>
                    <a:pt x="1865940" y="4521070"/>
                    <a:pt x="1875274" y="4530404"/>
                    <a:pt x="1886788" y="4530404"/>
                  </a:cubicBezTo>
                  <a:lnTo>
                    <a:pt x="2025358" y="4530404"/>
                  </a:lnTo>
                  <a:cubicBezTo>
                    <a:pt x="2036872" y="4530404"/>
                    <a:pt x="2046206" y="4521070"/>
                    <a:pt x="2046206" y="4509556"/>
                  </a:cubicBezTo>
                  <a:lnTo>
                    <a:pt x="2046206" y="4426169"/>
                  </a:lnTo>
                  <a:cubicBezTo>
                    <a:pt x="2046206" y="4414655"/>
                    <a:pt x="2036872" y="4405321"/>
                    <a:pt x="2025358" y="4405321"/>
                  </a:cubicBezTo>
                  <a:close/>
                  <a:moveTo>
                    <a:pt x="153869" y="4112173"/>
                  </a:moveTo>
                  <a:cubicBezTo>
                    <a:pt x="142355" y="4112173"/>
                    <a:pt x="133021" y="4121507"/>
                    <a:pt x="133021" y="4133021"/>
                  </a:cubicBezTo>
                  <a:lnTo>
                    <a:pt x="133021" y="4216408"/>
                  </a:lnTo>
                  <a:cubicBezTo>
                    <a:pt x="133021" y="4227922"/>
                    <a:pt x="142355" y="4237256"/>
                    <a:pt x="153869" y="4237256"/>
                  </a:cubicBezTo>
                  <a:lnTo>
                    <a:pt x="292439" y="4237256"/>
                  </a:lnTo>
                  <a:cubicBezTo>
                    <a:pt x="303953" y="4237256"/>
                    <a:pt x="313287" y="4227922"/>
                    <a:pt x="313287" y="4216408"/>
                  </a:cubicBezTo>
                  <a:lnTo>
                    <a:pt x="313287" y="4133021"/>
                  </a:lnTo>
                  <a:cubicBezTo>
                    <a:pt x="313287" y="4121507"/>
                    <a:pt x="303953" y="4112173"/>
                    <a:pt x="292439" y="4112173"/>
                  </a:cubicBezTo>
                  <a:close/>
                  <a:moveTo>
                    <a:pt x="1886788" y="4107127"/>
                  </a:moveTo>
                  <a:cubicBezTo>
                    <a:pt x="1875274" y="4107127"/>
                    <a:pt x="1865940" y="4116461"/>
                    <a:pt x="1865940" y="4127975"/>
                  </a:cubicBezTo>
                  <a:lnTo>
                    <a:pt x="1865940" y="4211362"/>
                  </a:lnTo>
                  <a:cubicBezTo>
                    <a:pt x="1865940" y="4222876"/>
                    <a:pt x="1875274" y="4232210"/>
                    <a:pt x="1886788" y="4232210"/>
                  </a:cubicBezTo>
                  <a:lnTo>
                    <a:pt x="2025358" y="4232210"/>
                  </a:lnTo>
                  <a:cubicBezTo>
                    <a:pt x="2036872" y="4232210"/>
                    <a:pt x="2046206" y="4222876"/>
                    <a:pt x="2046206" y="4211362"/>
                  </a:cubicBezTo>
                  <a:lnTo>
                    <a:pt x="2046206" y="4127975"/>
                  </a:lnTo>
                  <a:cubicBezTo>
                    <a:pt x="2046206" y="4116461"/>
                    <a:pt x="2036872" y="4107127"/>
                    <a:pt x="2025358" y="4107127"/>
                  </a:cubicBezTo>
                  <a:close/>
                  <a:moveTo>
                    <a:pt x="153869" y="3813979"/>
                  </a:moveTo>
                  <a:cubicBezTo>
                    <a:pt x="142355" y="3813979"/>
                    <a:pt x="133021" y="3823313"/>
                    <a:pt x="133021" y="3834827"/>
                  </a:cubicBezTo>
                  <a:lnTo>
                    <a:pt x="133021" y="3918214"/>
                  </a:lnTo>
                  <a:cubicBezTo>
                    <a:pt x="133021" y="3929728"/>
                    <a:pt x="142355" y="3939062"/>
                    <a:pt x="153869" y="3939062"/>
                  </a:cubicBezTo>
                  <a:lnTo>
                    <a:pt x="292439" y="3939062"/>
                  </a:lnTo>
                  <a:cubicBezTo>
                    <a:pt x="303953" y="3939062"/>
                    <a:pt x="313287" y="3929728"/>
                    <a:pt x="313287" y="3918214"/>
                  </a:cubicBezTo>
                  <a:lnTo>
                    <a:pt x="313287" y="3834827"/>
                  </a:lnTo>
                  <a:cubicBezTo>
                    <a:pt x="313287" y="3823313"/>
                    <a:pt x="303953" y="3813979"/>
                    <a:pt x="292439" y="3813979"/>
                  </a:cubicBezTo>
                  <a:close/>
                  <a:moveTo>
                    <a:pt x="1886788" y="3808933"/>
                  </a:moveTo>
                  <a:cubicBezTo>
                    <a:pt x="1875274" y="3808933"/>
                    <a:pt x="1865940" y="3818267"/>
                    <a:pt x="1865940" y="3829781"/>
                  </a:cubicBezTo>
                  <a:lnTo>
                    <a:pt x="1865940" y="3913168"/>
                  </a:lnTo>
                  <a:cubicBezTo>
                    <a:pt x="1865940" y="3924682"/>
                    <a:pt x="1875274" y="3934016"/>
                    <a:pt x="1886788" y="3934016"/>
                  </a:cubicBezTo>
                  <a:lnTo>
                    <a:pt x="2025358" y="3934016"/>
                  </a:lnTo>
                  <a:cubicBezTo>
                    <a:pt x="2036872" y="3934016"/>
                    <a:pt x="2046206" y="3924682"/>
                    <a:pt x="2046206" y="3913168"/>
                  </a:cubicBezTo>
                  <a:lnTo>
                    <a:pt x="2046206" y="3829781"/>
                  </a:lnTo>
                  <a:cubicBezTo>
                    <a:pt x="2046206" y="3818267"/>
                    <a:pt x="2036872" y="3808933"/>
                    <a:pt x="2025358" y="3808933"/>
                  </a:cubicBezTo>
                  <a:close/>
                  <a:moveTo>
                    <a:pt x="153869" y="3515785"/>
                  </a:moveTo>
                  <a:cubicBezTo>
                    <a:pt x="142355" y="3515785"/>
                    <a:pt x="133021" y="3525119"/>
                    <a:pt x="133021" y="3536633"/>
                  </a:cubicBezTo>
                  <a:lnTo>
                    <a:pt x="133021" y="3620020"/>
                  </a:lnTo>
                  <a:cubicBezTo>
                    <a:pt x="133021" y="3631534"/>
                    <a:pt x="142355" y="3640868"/>
                    <a:pt x="153869" y="3640868"/>
                  </a:cubicBezTo>
                  <a:lnTo>
                    <a:pt x="292439" y="3640868"/>
                  </a:lnTo>
                  <a:cubicBezTo>
                    <a:pt x="303953" y="3640868"/>
                    <a:pt x="313287" y="3631534"/>
                    <a:pt x="313287" y="3620020"/>
                  </a:cubicBezTo>
                  <a:lnTo>
                    <a:pt x="313287" y="3536633"/>
                  </a:lnTo>
                  <a:cubicBezTo>
                    <a:pt x="313287" y="3525119"/>
                    <a:pt x="303953" y="3515785"/>
                    <a:pt x="292439" y="3515785"/>
                  </a:cubicBezTo>
                  <a:close/>
                  <a:moveTo>
                    <a:pt x="1886788" y="3510739"/>
                  </a:moveTo>
                  <a:cubicBezTo>
                    <a:pt x="1875274" y="3510739"/>
                    <a:pt x="1865940" y="3520073"/>
                    <a:pt x="1865940" y="3531587"/>
                  </a:cubicBezTo>
                  <a:lnTo>
                    <a:pt x="1865940" y="3614974"/>
                  </a:lnTo>
                  <a:cubicBezTo>
                    <a:pt x="1865940" y="3626488"/>
                    <a:pt x="1875274" y="3635822"/>
                    <a:pt x="1886788" y="3635822"/>
                  </a:cubicBezTo>
                  <a:lnTo>
                    <a:pt x="2025358" y="3635822"/>
                  </a:lnTo>
                  <a:cubicBezTo>
                    <a:pt x="2036872" y="3635822"/>
                    <a:pt x="2046206" y="3626488"/>
                    <a:pt x="2046206" y="3614974"/>
                  </a:cubicBezTo>
                  <a:lnTo>
                    <a:pt x="2046206" y="3531587"/>
                  </a:lnTo>
                  <a:cubicBezTo>
                    <a:pt x="2046206" y="3520073"/>
                    <a:pt x="2036872" y="3510739"/>
                    <a:pt x="2025358" y="3510739"/>
                  </a:cubicBezTo>
                  <a:close/>
                  <a:moveTo>
                    <a:pt x="153869" y="3217591"/>
                  </a:moveTo>
                  <a:cubicBezTo>
                    <a:pt x="142355" y="3217591"/>
                    <a:pt x="133021" y="3226926"/>
                    <a:pt x="133021" y="3238439"/>
                  </a:cubicBezTo>
                  <a:lnTo>
                    <a:pt x="133021" y="3321826"/>
                  </a:lnTo>
                  <a:cubicBezTo>
                    <a:pt x="133021" y="3333340"/>
                    <a:pt x="142355" y="3342674"/>
                    <a:pt x="153869" y="3342674"/>
                  </a:cubicBezTo>
                  <a:lnTo>
                    <a:pt x="292439" y="3342674"/>
                  </a:lnTo>
                  <a:cubicBezTo>
                    <a:pt x="303953" y="3342674"/>
                    <a:pt x="313287" y="3333340"/>
                    <a:pt x="313287" y="3321826"/>
                  </a:cubicBezTo>
                  <a:lnTo>
                    <a:pt x="313287" y="3238439"/>
                  </a:lnTo>
                  <a:cubicBezTo>
                    <a:pt x="313287" y="3226926"/>
                    <a:pt x="303953" y="3217591"/>
                    <a:pt x="292439" y="3217591"/>
                  </a:cubicBezTo>
                  <a:close/>
                  <a:moveTo>
                    <a:pt x="1886788" y="3212549"/>
                  </a:moveTo>
                  <a:cubicBezTo>
                    <a:pt x="1875274" y="3212549"/>
                    <a:pt x="1865940" y="3221881"/>
                    <a:pt x="1865940" y="3233398"/>
                  </a:cubicBezTo>
                  <a:lnTo>
                    <a:pt x="1865940" y="3316780"/>
                  </a:lnTo>
                  <a:cubicBezTo>
                    <a:pt x="1865940" y="3328294"/>
                    <a:pt x="1875274" y="3337628"/>
                    <a:pt x="1886788" y="3337628"/>
                  </a:cubicBezTo>
                  <a:lnTo>
                    <a:pt x="2025358" y="3337628"/>
                  </a:lnTo>
                  <a:cubicBezTo>
                    <a:pt x="2036872" y="3337628"/>
                    <a:pt x="2046206" y="3328294"/>
                    <a:pt x="2046206" y="3316780"/>
                  </a:cubicBezTo>
                  <a:lnTo>
                    <a:pt x="2046206" y="3233398"/>
                  </a:lnTo>
                  <a:cubicBezTo>
                    <a:pt x="2046206" y="3221881"/>
                    <a:pt x="2036872" y="3212549"/>
                    <a:pt x="2025358" y="3212549"/>
                  </a:cubicBezTo>
                  <a:close/>
                  <a:moveTo>
                    <a:pt x="153869" y="2919399"/>
                  </a:moveTo>
                  <a:cubicBezTo>
                    <a:pt x="142355" y="2919399"/>
                    <a:pt x="133021" y="2928732"/>
                    <a:pt x="133021" y="2940246"/>
                  </a:cubicBezTo>
                  <a:lnTo>
                    <a:pt x="133021" y="3023634"/>
                  </a:lnTo>
                  <a:cubicBezTo>
                    <a:pt x="133021" y="3035148"/>
                    <a:pt x="142355" y="3044482"/>
                    <a:pt x="153869" y="3044482"/>
                  </a:cubicBezTo>
                  <a:lnTo>
                    <a:pt x="292439" y="3044482"/>
                  </a:lnTo>
                  <a:cubicBezTo>
                    <a:pt x="303953" y="3044482"/>
                    <a:pt x="313287" y="3035148"/>
                    <a:pt x="313287" y="3023634"/>
                  </a:cubicBezTo>
                  <a:lnTo>
                    <a:pt x="313287" y="2940246"/>
                  </a:lnTo>
                  <a:cubicBezTo>
                    <a:pt x="313287" y="2928732"/>
                    <a:pt x="303953" y="2919399"/>
                    <a:pt x="292439" y="2919399"/>
                  </a:cubicBezTo>
                  <a:close/>
                  <a:moveTo>
                    <a:pt x="1886788" y="2914353"/>
                  </a:moveTo>
                  <a:cubicBezTo>
                    <a:pt x="1875274" y="2914353"/>
                    <a:pt x="1865940" y="2923688"/>
                    <a:pt x="1865940" y="2935202"/>
                  </a:cubicBezTo>
                  <a:lnTo>
                    <a:pt x="1865940" y="3018589"/>
                  </a:lnTo>
                  <a:cubicBezTo>
                    <a:pt x="1865940" y="3030102"/>
                    <a:pt x="1875274" y="3039436"/>
                    <a:pt x="1886788" y="3039436"/>
                  </a:cubicBezTo>
                  <a:lnTo>
                    <a:pt x="2025358" y="3039436"/>
                  </a:lnTo>
                  <a:cubicBezTo>
                    <a:pt x="2036872" y="3039436"/>
                    <a:pt x="2046206" y="3030102"/>
                    <a:pt x="2046206" y="3018589"/>
                  </a:cubicBezTo>
                  <a:lnTo>
                    <a:pt x="2046206" y="2935202"/>
                  </a:lnTo>
                  <a:cubicBezTo>
                    <a:pt x="2046206" y="2923688"/>
                    <a:pt x="2036872" y="2914353"/>
                    <a:pt x="2025358" y="2914353"/>
                  </a:cubicBezTo>
                  <a:close/>
                  <a:moveTo>
                    <a:pt x="153869" y="2621205"/>
                  </a:moveTo>
                  <a:cubicBezTo>
                    <a:pt x="142355" y="2621205"/>
                    <a:pt x="133021" y="2630539"/>
                    <a:pt x="133021" y="2642053"/>
                  </a:cubicBezTo>
                  <a:lnTo>
                    <a:pt x="133021" y="2725440"/>
                  </a:lnTo>
                  <a:cubicBezTo>
                    <a:pt x="133021" y="2736953"/>
                    <a:pt x="142355" y="2746287"/>
                    <a:pt x="153869" y="2746287"/>
                  </a:cubicBezTo>
                  <a:lnTo>
                    <a:pt x="292439" y="2746287"/>
                  </a:lnTo>
                  <a:cubicBezTo>
                    <a:pt x="303953" y="2746287"/>
                    <a:pt x="313287" y="2736953"/>
                    <a:pt x="313287" y="2725440"/>
                  </a:cubicBezTo>
                  <a:lnTo>
                    <a:pt x="313287" y="2642053"/>
                  </a:lnTo>
                  <a:cubicBezTo>
                    <a:pt x="313287" y="2630539"/>
                    <a:pt x="303953" y="2621205"/>
                    <a:pt x="292439" y="2621205"/>
                  </a:cubicBezTo>
                  <a:close/>
                  <a:moveTo>
                    <a:pt x="1886788" y="2616159"/>
                  </a:moveTo>
                  <a:cubicBezTo>
                    <a:pt x="1875274" y="2616159"/>
                    <a:pt x="1865940" y="2625494"/>
                    <a:pt x="1865940" y="2637008"/>
                  </a:cubicBezTo>
                  <a:lnTo>
                    <a:pt x="1865940" y="2720395"/>
                  </a:lnTo>
                  <a:cubicBezTo>
                    <a:pt x="1865940" y="2731909"/>
                    <a:pt x="1875274" y="2741243"/>
                    <a:pt x="1886788" y="2741243"/>
                  </a:cubicBezTo>
                  <a:lnTo>
                    <a:pt x="2025358" y="2741243"/>
                  </a:lnTo>
                  <a:cubicBezTo>
                    <a:pt x="2036872" y="2741243"/>
                    <a:pt x="2046206" y="2731909"/>
                    <a:pt x="2046206" y="2720395"/>
                  </a:cubicBezTo>
                  <a:lnTo>
                    <a:pt x="2046206" y="2637008"/>
                  </a:lnTo>
                  <a:cubicBezTo>
                    <a:pt x="2046206" y="2625494"/>
                    <a:pt x="2036872" y="2616159"/>
                    <a:pt x="2025358" y="2616159"/>
                  </a:cubicBezTo>
                  <a:close/>
                  <a:moveTo>
                    <a:pt x="153869" y="2323010"/>
                  </a:moveTo>
                  <a:cubicBezTo>
                    <a:pt x="142355" y="2323010"/>
                    <a:pt x="133021" y="2332344"/>
                    <a:pt x="133021" y="2343859"/>
                  </a:cubicBezTo>
                  <a:lnTo>
                    <a:pt x="133021" y="2427245"/>
                  </a:lnTo>
                  <a:cubicBezTo>
                    <a:pt x="133021" y="2438759"/>
                    <a:pt x="142355" y="2448093"/>
                    <a:pt x="153869" y="2448093"/>
                  </a:cubicBezTo>
                  <a:lnTo>
                    <a:pt x="292439" y="2448093"/>
                  </a:lnTo>
                  <a:cubicBezTo>
                    <a:pt x="303953" y="2448093"/>
                    <a:pt x="313287" y="2438759"/>
                    <a:pt x="313287" y="2427245"/>
                  </a:cubicBezTo>
                  <a:lnTo>
                    <a:pt x="313287" y="2343859"/>
                  </a:lnTo>
                  <a:cubicBezTo>
                    <a:pt x="313287" y="2332344"/>
                    <a:pt x="303953" y="2323010"/>
                    <a:pt x="292439" y="2323010"/>
                  </a:cubicBezTo>
                  <a:close/>
                  <a:moveTo>
                    <a:pt x="1886788" y="2317965"/>
                  </a:moveTo>
                  <a:cubicBezTo>
                    <a:pt x="1875274" y="2317965"/>
                    <a:pt x="1865940" y="2327300"/>
                    <a:pt x="1865940" y="2338813"/>
                  </a:cubicBezTo>
                  <a:lnTo>
                    <a:pt x="1865940" y="2422200"/>
                  </a:lnTo>
                  <a:cubicBezTo>
                    <a:pt x="1865940" y="2433714"/>
                    <a:pt x="1875274" y="2443048"/>
                    <a:pt x="1886788" y="2443048"/>
                  </a:cubicBezTo>
                  <a:lnTo>
                    <a:pt x="2025358" y="2443048"/>
                  </a:lnTo>
                  <a:cubicBezTo>
                    <a:pt x="2036872" y="2443048"/>
                    <a:pt x="2046206" y="2433714"/>
                    <a:pt x="2046206" y="2422200"/>
                  </a:cubicBezTo>
                  <a:lnTo>
                    <a:pt x="2046206" y="2338813"/>
                  </a:lnTo>
                  <a:cubicBezTo>
                    <a:pt x="2046206" y="2327300"/>
                    <a:pt x="2036872" y="2317965"/>
                    <a:pt x="2025358" y="2317965"/>
                  </a:cubicBezTo>
                  <a:close/>
                  <a:moveTo>
                    <a:pt x="153869" y="2024816"/>
                  </a:moveTo>
                  <a:cubicBezTo>
                    <a:pt x="142355" y="2024816"/>
                    <a:pt x="133021" y="2034150"/>
                    <a:pt x="133021" y="2045665"/>
                  </a:cubicBezTo>
                  <a:lnTo>
                    <a:pt x="133021" y="2129051"/>
                  </a:lnTo>
                  <a:cubicBezTo>
                    <a:pt x="133021" y="2140565"/>
                    <a:pt x="142355" y="2149900"/>
                    <a:pt x="153869" y="2149900"/>
                  </a:cubicBezTo>
                  <a:lnTo>
                    <a:pt x="292439" y="2149900"/>
                  </a:lnTo>
                  <a:cubicBezTo>
                    <a:pt x="303953" y="2149900"/>
                    <a:pt x="313287" y="2140565"/>
                    <a:pt x="313287" y="2129051"/>
                  </a:cubicBezTo>
                  <a:lnTo>
                    <a:pt x="313287" y="2045665"/>
                  </a:lnTo>
                  <a:cubicBezTo>
                    <a:pt x="313287" y="2034150"/>
                    <a:pt x="303953" y="2024816"/>
                    <a:pt x="292439" y="2024816"/>
                  </a:cubicBezTo>
                  <a:close/>
                  <a:moveTo>
                    <a:pt x="1886788" y="2019772"/>
                  </a:moveTo>
                  <a:cubicBezTo>
                    <a:pt x="1875274" y="2019772"/>
                    <a:pt x="1865940" y="2029106"/>
                    <a:pt x="1865940" y="2040620"/>
                  </a:cubicBezTo>
                  <a:lnTo>
                    <a:pt x="1865940" y="2124007"/>
                  </a:lnTo>
                  <a:cubicBezTo>
                    <a:pt x="1865940" y="2135521"/>
                    <a:pt x="1875274" y="2144855"/>
                    <a:pt x="1886788" y="2144855"/>
                  </a:cubicBezTo>
                  <a:lnTo>
                    <a:pt x="2025358" y="2144855"/>
                  </a:lnTo>
                  <a:cubicBezTo>
                    <a:pt x="2036872" y="2144855"/>
                    <a:pt x="2046206" y="2135521"/>
                    <a:pt x="2046206" y="2124007"/>
                  </a:cubicBezTo>
                  <a:lnTo>
                    <a:pt x="2046206" y="2040620"/>
                  </a:lnTo>
                  <a:cubicBezTo>
                    <a:pt x="2046206" y="2029106"/>
                    <a:pt x="2036872" y="2019772"/>
                    <a:pt x="2025358" y="2019772"/>
                  </a:cubicBezTo>
                  <a:close/>
                  <a:moveTo>
                    <a:pt x="153869" y="1726623"/>
                  </a:moveTo>
                  <a:cubicBezTo>
                    <a:pt x="142355" y="1726623"/>
                    <a:pt x="133021" y="1735957"/>
                    <a:pt x="133021" y="1747471"/>
                  </a:cubicBezTo>
                  <a:lnTo>
                    <a:pt x="133021" y="1830858"/>
                  </a:lnTo>
                  <a:cubicBezTo>
                    <a:pt x="133021" y="1842372"/>
                    <a:pt x="142355" y="1851706"/>
                    <a:pt x="153869" y="1851706"/>
                  </a:cubicBezTo>
                  <a:lnTo>
                    <a:pt x="292439" y="1851706"/>
                  </a:lnTo>
                  <a:cubicBezTo>
                    <a:pt x="303953" y="1851706"/>
                    <a:pt x="313287" y="1842372"/>
                    <a:pt x="313287" y="1830858"/>
                  </a:cubicBezTo>
                  <a:lnTo>
                    <a:pt x="313287" y="1747471"/>
                  </a:lnTo>
                  <a:cubicBezTo>
                    <a:pt x="313287" y="1735957"/>
                    <a:pt x="303953" y="1726623"/>
                    <a:pt x="292439" y="1726623"/>
                  </a:cubicBezTo>
                  <a:close/>
                  <a:moveTo>
                    <a:pt x="1886788" y="1721579"/>
                  </a:moveTo>
                  <a:cubicBezTo>
                    <a:pt x="1875274" y="1721579"/>
                    <a:pt x="1865940" y="1730912"/>
                    <a:pt x="1865940" y="1742426"/>
                  </a:cubicBezTo>
                  <a:lnTo>
                    <a:pt x="1865940" y="1825813"/>
                  </a:lnTo>
                  <a:cubicBezTo>
                    <a:pt x="1865940" y="1837328"/>
                    <a:pt x="1875274" y="1846661"/>
                    <a:pt x="1886788" y="1846661"/>
                  </a:cubicBezTo>
                  <a:lnTo>
                    <a:pt x="2025358" y="1846661"/>
                  </a:lnTo>
                  <a:cubicBezTo>
                    <a:pt x="2036872" y="1846661"/>
                    <a:pt x="2046206" y="1837328"/>
                    <a:pt x="2046206" y="1825813"/>
                  </a:cubicBezTo>
                  <a:lnTo>
                    <a:pt x="2046206" y="1742426"/>
                  </a:lnTo>
                  <a:cubicBezTo>
                    <a:pt x="2046206" y="1730912"/>
                    <a:pt x="2036872" y="1721579"/>
                    <a:pt x="2025358" y="1721579"/>
                  </a:cubicBezTo>
                  <a:close/>
                  <a:moveTo>
                    <a:pt x="153869" y="1428429"/>
                  </a:moveTo>
                  <a:cubicBezTo>
                    <a:pt x="142355" y="1428429"/>
                    <a:pt x="133021" y="1437763"/>
                    <a:pt x="133021" y="1449277"/>
                  </a:cubicBezTo>
                  <a:lnTo>
                    <a:pt x="133021" y="1532664"/>
                  </a:lnTo>
                  <a:cubicBezTo>
                    <a:pt x="133021" y="1544178"/>
                    <a:pt x="142355" y="1553512"/>
                    <a:pt x="153869" y="1553512"/>
                  </a:cubicBezTo>
                  <a:lnTo>
                    <a:pt x="292439" y="1553512"/>
                  </a:lnTo>
                  <a:cubicBezTo>
                    <a:pt x="303953" y="1553512"/>
                    <a:pt x="313287" y="1544178"/>
                    <a:pt x="313287" y="1532664"/>
                  </a:cubicBezTo>
                  <a:lnTo>
                    <a:pt x="313287" y="1449277"/>
                  </a:lnTo>
                  <a:cubicBezTo>
                    <a:pt x="313287" y="1437763"/>
                    <a:pt x="303953" y="1428429"/>
                    <a:pt x="292439" y="1428429"/>
                  </a:cubicBezTo>
                  <a:close/>
                  <a:moveTo>
                    <a:pt x="1886788" y="1423384"/>
                  </a:moveTo>
                  <a:cubicBezTo>
                    <a:pt x="1875274" y="1423384"/>
                    <a:pt x="1865940" y="1432718"/>
                    <a:pt x="1865940" y="1444232"/>
                  </a:cubicBezTo>
                  <a:lnTo>
                    <a:pt x="1865940" y="1527620"/>
                  </a:lnTo>
                  <a:cubicBezTo>
                    <a:pt x="1865940" y="1539134"/>
                    <a:pt x="1875274" y="1548468"/>
                    <a:pt x="1886788" y="1548468"/>
                  </a:cubicBezTo>
                  <a:lnTo>
                    <a:pt x="2025358" y="1548468"/>
                  </a:lnTo>
                  <a:cubicBezTo>
                    <a:pt x="2036872" y="1548468"/>
                    <a:pt x="2046206" y="1539134"/>
                    <a:pt x="2046206" y="1527620"/>
                  </a:cubicBezTo>
                  <a:lnTo>
                    <a:pt x="2046206" y="1444232"/>
                  </a:lnTo>
                  <a:cubicBezTo>
                    <a:pt x="2046206" y="1432718"/>
                    <a:pt x="2036872" y="1423384"/>
                    <a:pt x="2025358" y="1423384"/>
                  </a:cubicBezTo>
                  <a:close/>
                  <a:moveTo>
                    <a:pt x="153869" y="1130235"/>
                  </a:moveTo>
                  <a:cubicBezTo>
                    <a:pt x="142355" y="1130235"/>
                    <a:pt x="133021" y="1139569"/>
                    <a:pt x="133021" y="1151083"/>
                  </a:cubicBezTo>
                  <a:lnTo>
                    <a:pt x="133021" y="1234470"/>
                  </a:lnTo>
                  <a:cubicBezTo>
                    <a:pt x="133021" y="1245984"/>
                    <a:pt x="142355" y="1255318"/>
                    <a:pt x="153869" y="1255318"/>
                  </a:cubicBezTo>
                  <a:lnTo>
                    <a:pt x="292439" y="1255318"/>
                  </a:lnTo>
                  <a:cubicBezTo>
                    <a:pt x="303953" y="1255318"/>
                    <a:pt x="313287" y="1245984"/>
                    <a:pt x="313287" y="1234470"/>
                  </a:cubicBezTo>
                  <a:lnTo>
                    <a:pt x="313287" y="1151083"/>
                  </a:lnTo>
                  <a:cubicBezTo>
                    <a:pt x="313287" y="1139569"/>
                    <a:pt x="303953" y="1130235"/>
                    <a:pt x="292439" y="1130235"/>
                  </a:cubicBezTo>
                  <a:close/>
                  <a:moveTo>
                    <a:pt x="1886788" y="1125190"/>
                  </a:moveTo>
                  <a:cubicBezTo>
                    <a:pt x="1875274" y="1125190"/>
                    <a:pt x="1865940" y="1134524"/>
                    <a:pt x="1865940" y="1146039"/>
                  </a:cubicBezTo>
                  <a:lnTo>
                    <a:pt x="1865940" y="1229425"/>
                  </a:lnTo>
                  <a:cubicBezTo>
                    <a:pt x="1865940" y="1240939"/>
                    <a:pt x="1875274" y="1250273"/>
                    <a:pt x="1886788" y="1250273"/>
                  </a:cubicBezTo>
                  <a:lnTo>
                    <a:pt x="2025358" y="1250273"/>
                  </a:lnTo>
                  <a:cubicBezTo>
                    <a:pt x="2036872" y="1250273"/>
                    <a:pt x="2046206" y="1240939"/>
                    <a:pt x="2046206" y="1229425"/>
                  </a:cubicBezTo>
                  <a:lnTo>
                    <a:pt x="2046206" y="1146039"/>
                  </a:lnTo>
                  <a:cubicBezTo>
                    <a:pt x="2046206" y="1134524"/>
                    <a:pt x="2036872" y="1125190"/>
                    <a:pt x="2025358" y="1125190"/>
                  </a:cubicBezTo>
                  <a:close/>
                  <a:moveTo>
                    <a:pt x="153869" y="832041"/>
                  </a:moveTo>
                  <a:cubicBezTo>
                    <a:pt x="142355" y="832041"/>
                    <a:pt x="133021" y="841375"/>
                    <a:pt x="133021" y="852889"/>
                  </a:cubicBezTo>
                  <a:lnTo>
                    <a:pt x="133021" y="936276"/>
                  </a:lnTo>
                  <a:cubicBezTo>
                    <a:pt x="133021" y="947790"/>
                    <a:pt x="142355" y="957124"/>
                    <a:pt x="153869" y="957124"/>
                  </a:cubicBezTo>
                  <a:lnTo>
                    <a:pt x="292439" y="957124"/>
                  </a:lnTo>
                  <a:cubicBezTo>
                    <a:pt x="303953" y="957124"/>
                    <a:pt x="313287" y="947790"/>
                    <a:pt x="313287" y="936276"/>
                  </a:cubicBezTo>
                  <a:lnTo>
                    <a:pt x="313287" y="852889"/>
                  </a:lnTo>
                  <a:cubicBezTo>
                    <a:pt x="313287" y="841375"/>
                    <a:pt x="303953" y="832041"/>
                    <a:pt x="292439" y="832041"/>
                  </a:cubicBezTo>
                  <a:close/>
                  <a:moveTo>
                    <a:pt x="1886788" y="826996"/>
                  </a:moveTo>
                  <a:cubicBezTo>
                    <a:pt x="1875274" y="826996"/>
                    <a:pt x="1865940" y="836330"/>
                    <a:pt x="1865940" y="847844"/>
                  </a:cubicBezTo>
                  <a:lnTo>
                    <a:pt x="1865940" y="931231"/>
                  </a:lnTo>
                  <a:cubicBezTo>
                    <a:pt x="1865940" y="942745"/>
                    <a:pt x="1875274" y="952079"/>
                    <a:pt x="1886788" y="952079"/>
                  </a:cubicBezTo>
                  <a:lnTo>
                    <a:pt x="2025358" y="952079"/>
                  </a:lnTo>
                  <a:cubicBezTo>
                    <a:pt x="2036872" y="952079"/>
                    <a:pt x="2046206" y="942745"/>
                    <a:pt x="2046206" y="931231"/>
                  </a:cubicBezTo>
                  <a:lnTo>
                    <a:pt x="2046206" y="847844"/>
                  </a:lnTo>
                  <a:cubicBezTo>
                    <a:pt x="2046206" y="836330"/>
                    <a:pt x="2036872" y="826996"/>
                    <a:pt x="2025358" y="826996"/>
                  </a:cubicBezTo>
                  <a:close/>
                  <a:moveTo>
                    <a:pt x="153869" y="533847"/>
                  </a:moveTo>
                  <a:cubicBezTo>
                    <a:pt x="142355" y="533847"/>
                    <a:pt x="133021" y="543181"/>
                    <a:pt x="133021" y="554695"/>
                  </a:cubicBezTo>
                  <a:lnTo>
                    <a:pt x="133021" y="638082"/>
                  </a:lnTo>
                  <a:cubicBezTo>
                    <a:pt x="133021" y="649596"/>
                    <a:pt x="142355" y="658930"/>
                    <a:pt x="153869" y="658930"/>
                  </a:cubicBezTo>
                  <a:lnTo>
                    <a:pt x="292439" y="658930"/>
                  </a:lnTo>
                  <a:cubicBezTo>
                    <a:pt x="303953" y="658930"/>
                    <a:pt x="313287" y="649596"/>
                    <a:pt x="313287" y="638082"/>
                  </a:cubicBezTo>
                  <a:lnTo>
                    <a:pt x="313287" y="554695"/>
                  </a:lnTo>
                  <a:cubicBezTo>
                    <a:pt x="313287" y="543181"/>
                    <a:pt x="303953" y="533847"/>
                    <a:pt x="292439" y="533847"/>
                  </a:cubicBezTo>
                  <a:close/>
                  <a:moveTo>
                    <a:pt x="1886788" y="528802"/>
                  </a:moveTo>
                  <a:cubicBezTo>
                    <a:pt x="1875274" y="528802"/>
                    <a:pt x="1865940" y="538136"/>
                    <a:pt x="1865940" y="549650"/>
                  </a:cubicBezTo>
                  <a:lnTo>
                    <a:pt x="1865940" y="633037"/>
                  </a:lnTo>
                  <a:cubicBezTo>
                    <a:pt x="1865940" y="644551"/>
                    <a:pt x="1875274" y="653885"/>
                    <a:pt x="1886788" y="653885"/>
                  </a:cubicBezTo>
                  <a:lnTo>
                    <a:pt x="2025358" y="653885"/>
                  </a:lnTo>
                  <a:cubicBezTo>
                    <a:pt x="2036872" y="653885"/>
                    <a:pt x="2046206" y="644551"/>
                    <a:pt x="2046206" y="633037"/>
                  </a:cubicBezTo>
                  <a:lnTo>
                    <a:pt x="2046206" y="549650"/>
                  </a:lnTo>
                  <a:cubicBezTo>
                    <a:pt x="2046206" y="538136"/>
                    <a:pt x="2036872" y="528802"/>
                    <a:pt x="2025358" y="528802"/>
                  </a:cubicBezTo>
                  <a:close/>
                  <a:moveTo>
                    <a:pt x="153869" y="235653"/>
                  </a:moveTo>
                  <a:cubicBezTo>
                    <a:pt x="142355" y="235653"/>
                    <a:pt x="133021" y="244987"/>
                    <a:pt x="133021" y="256501"/>
                  </a:cubicBezTo>
                  <a:lnTo>
                    <a:pt x="133021" y="339888"/>
                  </a:lnTo>
                  <a:cubicBezTo>
                    <a:pt x="133021" y="351402"/>
                    <a:pt x="142355" y="360736"/>
                    <a:pt x="153869" y="360736"/>
                  </a:cubicBezTo>
                  <a:lnTo>
                    <a:pt x="292439" y="360736"/>
                  </a:lnTo>
                  <a:cubicBezTo>
                    <a:pt x="303953" y="360736"/>
                    <a:pt x="313287" y="351402"/>
                    <a:pt x="313287" y="339888"/>
                  </a:cubicBezTo>
                  <a:lnTo>
                    <a:pt x="313287" y="256501"/>
                  </a:lnTo>
                  <a:cubicBezTo>
                    <a:pt x="313287" y="244987"/>
                    <a:pt x="303953" y="235653"/>
                    <a:pt x="292439" y="235653"/>
                  </a:cubicBezTo>
                  <a:close/>
                  <a:moveTo>
                    <a:pt x="1886788" y="230608"/>
                  </a:moveTo>
                  <a:cubicBezTo>
                    <a:pt x="1875274" y="230608"/>
                    <a:pt x="1865940" y="239942"/>
                    <a:pt x="1865940" y="251456"/>
                  </a:cubicBezTo>
                  <a:lnTo>
                    <a:pt x="1865940" y="334843"/>
                  </a:lnTo>
                  <a:cubicBezTo>
                    <a:pt x="1865940" y="346357"/>
                    <a:pt x="1875274" y="355691"/>
                    <a:pt x="1886788" y="355691"/>
                  </a:cubicBezTo>
                  <a:lnTo>
                    <a:pt x="2025358" y="355691"/>
                  </a:lnTo>
                  <a:cubicBezTo>
                    <a:pt x="2036872" y="355691"/>
                    <a:pt x="2046206" y="346357"/>
                    <a:pt x="2046206" y="334843"/>
                  </a:cubicBezTo>
                  <a:lnTo>
                    <a:pt x="2046206" y="251456"/>
                  </a:lnTo>
                  <a:cubicBezTo>
                    <a:pt x="2046206" y="239942"/>
                    <a:pt x="2036872" y="230608"/>
                    <a:pt x="2025358" y="230608"/>
                  </a:cubicBezTo>
                  <a:close/>
                  <a:moveTo>
                    <a:pt x="0" y="0"/>
                  </a:moveTo>
                  <a:lnTo>
                    <a:pt x="133021" y="0"/>
                  </a:lnTo>
                  <a:lnTo>
                    <a:pt x="133021" y="41694"/>
                  </a:lnTo>
                  <a:cubicBezTo>
                    <a:pt x="133021" y="53208"/>
                    <a:pt x="142355" y="62542"/>
                    <a:pt x="153869" y="62542"/>
                  </a:cubicBezTo>
                  <a:lnTo>
                    <a:pt x="292439" y="62542"/>
                  </a:lnTo>
                  <a:cubicBezTo>
                    <a:pt x="303953" y="62542"/>
                    <a:pt x="313287" y="53208"/>
                    <a:pt x="313287" y="41694"/>
                  </a:cubicBezTo>
                  <a:lnTo>
                    <a:pt x="313287" y="0"/>
                  </a:lnTo>
                  <a:lnTo>
                    <a:pt x="1865940" y="0"/>
                  </a:lnTo>
                  <a:lnTo>
                    <a:pt x="1865940" y="36649"/>
                  </a:lnTo>
                  <a:cubicBezTo>
                    <a:pt x="1865940" y="48163"/>
                    <a:pt x="1875274" y="57497"/>
                    <a:pt x="1886788" y="57497"/>
                  </a:cubicBezTo>
                  <a:lnTo>
                    <a:pt x="2025358" y="57497"/>
                  </a:lnTo>
                  <a:cubicBezTo>
                    <a:pt x="2036872" y="57497"/>
                    <a:pt x="2046206" y="48163"/>
                    <a:pt x="2046206" y="36649"/>
                  </a:cubicBezTo>
                  <a:lnTo>
                    <a:pt x="2046206" y="0"/>
                  </a:lnTo>
                  <a:lnTo>
                    <a:pt x="2198193" y="0"/>
                  </a:lnTo>
                  <a:lnTo>
                    <a:pt x="2198193" y="6661192"/>
                  </a:lnTo>
                  <a:lnTo>
                    <a:pt x="0" y="6661192"/>
                  </a:lnTo>
                  <a:close/>
                </a:path>
              </a:pathLst>
            </a:custGeom>
            <a:solidFill>
              <a:srgbClr val="822405">
                <a:alpha val="72549"/>
              </a:srgbClr>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09" name="Google Shape;109;p26"/>
            <p:cNvSpPr/>
            <p:nvPr/>
          </p:nvSpPr>
          <p:spPr>
            <a:xfrm>
              <a:off x="5293882" y="1319118"/>
              <a:ext cx="1469100" cy="2053800"/>
            </a:xfrm>
            <a:prstGeom prst="rect">
              <a:avLst/>
            </a:prstGeom>
            <a:solidFill>
              <a:srgbClr val="000000">
                <a:alpha val="79607"/>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10" name="Google Shape;110;p26"/>
            <p:cNvSpPr/>
            <p:nvPr/>
          </p:nvSpPr>
          <p:spPr>
            <a:xfrm>
              <a:off x="5293882" y="0"/>
              <a:ext cx="1469100" cy="1223100"/>
            </a:xfrm>
            <a:prstGeom prst="rect">
              <a:avLst/>
            </a:prstGeom>
            <a:solidFill>
              <a:srgbClr val="000000">
                <a:alpha val="72549"/>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11" name="Google Shape;111;p26"/>
            <p:cNvSpPr/>
            <p:nvPr/>
          </p:nvSpPr>
          <p:spPr>
            <a:xfrm>
              <a:off x="5293882" y="3481987"/>
              <a:ext cx="1469100" cy="2053800"/>
            </a:xfrm>
            <a:prstGeom prst="rect">
              <a:avLst/>
            </a:prstGeom>
            <a:solidFill>
              <a:srgbClr val="000000">
                <a:alpha val="85098"/>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grpSp>
        <p:nvGrpSpPr>
          <p:cNvPr id="112" name="Google Shape;112;p26"/>
          <p:cNvGrpSpPr/>
          <p:nvPr/>
        </p:nvGrpSpPr>
        <p:grpSpPr>
          <a:xfrm rot="-8234340">
            <a:off x="10518166" y="128226"/>
            <a:ext cx="1269169" cy="3845967"/>
            <a:chOff x="4929283" y="0"/>
            <a:chExt cx="2198193" cy="6661192"/>
          </a:xfrm>
        </p:grpSpPr>
        <p:sp>
          <p:nvSpPr>
            <p:cNvPr id="113" name="Google Shape;113;p26"/>
            <p:cNvSpPr/>
            <p:nvPr/>
          </p:nvSpPr>
          <p:spPr>
            <a:xfrm>
              <a:off x="4929283" y="0"/>
              <a:ext cx="2198193" cy="6661192"/>
            </a:xfrm>
            <a:custGeom>
              <a:rect b="b" l="l" r="r" t="t"/>
              <a:pathLst>
                <a:path extrusionOk="0" h="6661192" w="2198193">
                  <a:moveTo>
                    <a:pt x="153869" y="6497722"/>
                  </a:moveTo>
                  <a:cubicBezTo>
                    <a:pt x="142355" y="6497722"/>
                    <a:pt x="133021" y="6507056"/>
                    <a:pt x="133021" y="6518570"/>
                  </a:cubicBezTo>
                  <a:lnTo>
                    <a:pt x="133021" y="6601957"/>
                  </a:lnTo>
                  <a:cubicBezTo>
                    <a:pt x="133021" y="6613471"/>
                    <a:pt x="142355" y="6622805"/>
                    <a:pt x="153869" y="6622805"/>
                  </a:cubicBezTo>
                  <a:lnTo>
                    <a:pt x="292439" y="6622805"/>
                  </a:lnTo>
                  <a:cubicBezTo>
                    <a:pt x="303953" y="6622805"/>
                    <a:pt x="313287" y="6613471"/>
                    <a:pt x="313287" y="6601957"/>
                  </a:cubicBezTo>
                  <a:lnTo>
                    <a:pt x="313287" y="6518570"/>
                  </a:lnTo>
                  <a:cubicBezTo>
                    <a:pt x="313287" y="6507056"/>
                    <a:pt x="303953" y="6497722"/>
                    <a:pt x="292439" y="6497722"/>
                  </a:cubicBezTo>
                  <a:close/>
                  <a:moveTo>
                    <a:pt x="1886788" y="6492676"/>
                  </a:moveTo>
                  <a:cubicBezTo>
                    <a:pt x="1875274" y="6492676"/>
                    <a:pt x="1865940" y="6502010"/>
                    <a:pt x="1865940" y="6513524"/>
                  </a:cubicBezTo>
                  <a:lnTo>
                    <a:pt x="1865940" y="6596911"/>
                  </a:lnTo>
                  <a:cubicBezTo>
                    <a:pt x="1865940" y="6608425"/>
                    <a:pt x="1875274" y="6617759"/>
                    <a:pt x="1886788" y="6617759"/>
                  </a:cubicBezTo>
                  <a:lnTo>
                    <a:pt x="2025358" y="6617759"/>
                  </a:lnTo>
                  <a:cubicBezTo>
                    <a:pt x="2036872" y="6617759"/>
                    <a:pt x="2046206" y="6608425"/>
                    <a:pt x="2046206" y="6596911"/>
                  </a:cubicBezTo>
                  <a:lnTo>
                    <a:pt x="2046206" y="6513524"/>
                  </a:lnTo>
                  <a:cubicBezTo>
                    <a:pt x="2046206" y="6502010"/>
                    <a:pt x="2036872" y="6492676"/>
                    <a:pt x="2025358" y="6492676"/>
                  </a:cubicBezTo>
                  <a:close/>
                  <a:moveTo>
                    <a:pt x="153869" y="6199531"/>
                  </a:moveTo>
                  <a:cubicBezTo>
                    <a:pt x="142355" y="6199531"/>
                    <a:pt x="133021" y="6208865"/>
                    <a:pt x="133021" y="6220379"/>
                  </a:cubicBezTo>
                  <a:lnTo>
                    <a:pt x="133021" y="6303766"/>
                  </a:lnTo>
                  <a:cubicBezTo>
                    <a:pt x="133021" y="6315280"/>
                    <a:pt x="142355" y="6324614"/>
                    <a:pt x="153869" y="6324614"/>
                  </a:cubicBezTo>
                  <a:lnTo>
                    <a:pt x="292439" y="6324614"/>
                  </a:lnTo>
                  <a:cubicBezTo>
                    <a:pt x="303953" y="6324614"/>
                    <a:pt x="313287" y="6315280"/>
                    <a:pt x="313287" y="6303766"/>
                  </a:cubicBezTo>
                  <a:lnTo>
                    <a:pt x="313287" y="6220379"/>
                  </a:lnTo>
                  <a:cubicBezTo>
                    <a:pt x="313287" y="6208865"/>
                    <a:pt x="303953" y="6199531"/>
                    <a:pt x="292439" y="6199531"/>
                  </a:cubicBezTo>
                  <a:close/>
                  <a:moveTo>
                    <a:pt x="1886788" y="6194485"/>
                  </a:moveTo>
                  <a:cubicBezTo>
                    <a:pt x="1875274" y="6194485"/>
                    <a:pt x="1865940" y="6203819"/>
                    <a:pt x="1865940" y="6215333"/>
                  </a:cubicBezTo>
                  <a:lnTo>
                    <a:pt x="1865940" y="6298720"/>
                  </a:lnTo>
                  <a:cubicBezTo>
                    <a:pt x="1865940" y="6310234"/>
                    <a:pt x="1875274" y="6319568"/>
                    <a:pt x="1886788" y="6319568"/>
                  </a:cubicBezTo>
                  <a:lnTo>
                    <a:pt x="2025358" y="6319568"/>
                  </a:lnTo>
                  <a:cubicBezTo>
                    <a:pt x="2036872" y="6319568"/>
                    <a:pt x="2046206" y="6310234"/>
                    <a:pt x="2046206" y="6298720"/>
                  </a:cubicBezTo>
                  <a:lnTo>
                    <a:pt x="2046206" y="6215333"/>
                  </a:lnTo>
                  <a:cubicBezTo>
                    <a:pt x="2046206" y="6203819"/>
                    <a:pt x="2036872" y="6194485"/>
                    <a:pt x="2025358" y="6194485"/>
                  </a:cubicBezTo>
                  <a:close/>
                  <a:moveTo>
                    <a:pt x="153869" y="5901337"/>
                  </a:moveTo>
                  <a:cubicBezTo>
                    <a:pt x="142355" y="5901337"/>
                    <a:pt x="133021" y="5910671"/>
                    <a:pt x="133021" y="5922185"/>
                  </a:cubicBezTo>
                  <a:lnTo>
                    <a:pt x="133021" y="6005572"/>
                  </a:lnTo>
                  <a:cubicBezTo>
                    <a:pt x="133021" y="6017086"/>
                    <a:pt x="142355" y="6026420"/>
                    <a:pt x="153869" y="6026420"/>
                  </a:cubicBezTo>
                  <a:lnTo>
                    <a:pt x="292439" y="6026420"/>
                  </a:lnTo>
                  <a:cubicBezTo>
                    <a:pt x="303953" y="6026420"/>
                    <a:pt x="313287" y="6017086"/>
                    <a:pt x="313287" y="6005572"/>
                  </a:cubicBezTo>
                  <a:lnTo>
                    <a:pt x="313287" y="5922185"/>
                  </a:lnTo>
                  <a:cubicBezTo>
                    <a:pt x="313287" y="5910671"/>
                    <a:pt x="303953" y="5901337"/>
                    <a:pt x="292439" y="5901337"/>
                  </a:cubicBezTo>
                  <a:close/>
                  <a:moveTo>
                    <a:pt x="1886788" y="5896291"/>
                  </a:moveTo>
                  <a:cubicBezTo>
                    <a:pt x="1875274" y="5896291"/>
                    <a:pt x="1865940" y="5905625"/>
                    <a:pt x="1865940" y="5917139"/>
                  </a:cubicBezTo>
                  <a:lnTo>
                    <a:pt x="1865940" y="6000526"/>
                  </a:lnTo>
                  <a:cubicBezTo>
                    <a:pt x="1865940" y="6012040"/>
                    <a:pt x="1875274" y="6021374"/>
                    <a:pt x="1886788" y="6021374"/>
                  </a:cubicBezTo>
                  <a:lnTo>
                    <a:pt x="2025358" y="6021374"/>
                  </a:lnTo>
                  <a:cubicBezTo>
                    <a:pt x="2036872" y="6021374"/>
                    <a:pt x="2046206" y="6012040"/>
                    <a:pt x="2046206" y="6000526"/>
                  </a:cubicBezTo>
                  <a:lnTo>
                    <a:pt x="2046206" y="5917139"/>
                  </a:lnTo>
                  <a:cubicBezTo>
                    <a:pt x="2046206" y="5905625"/>
                    <a:pt x="2036872" y="5896291"/>
                    <a:pt x="2025358" y="5896291"/>
                  </a:cubicBezTo>
                  <a:close/>
                  <a:moveTo>
                    <a:pt x="153869" y="5603143"/>
                  </a:moveTo>
                  <a:cubicBezTo>
                    <a:pt x="142355" y="5603143"/>
                    <a:pt x="133021" y="5612477"/>
                    <a:pt x="133021" y="5623991"/>
                  </a:cubicBezTo>
                  <a:lnTo>
                    <a:pt x="133021" y="5707378"/>
                  </a:lnTo>
                  <a:cubicBezTo>
                    <a:pt x="133021" y="5718892"/>
                    <a:pt x="142355" y="5728226"/>
                    <a:pt x="153869" y="5728226"/>
                  </a:cubicBezTo>
                  <a:lnTo>
                    <a:pt x="292439" y="5728226"/>
                  </a:lnTo>
                  <a:cubicBezTo>
                    <a:pt x="303953" y="5728226"/>
                    <a:pt x="313287" y="5718892"/>
                    <a:pt x="313287" y="5707378"/>
                  </a:cubicBezTo>
                  <a:lnTo>
                    <a:pt x="313287" y="5623991"/>
                  </a:lnTo>
                  <a:cubicBezTo>
                    <a:pt x="313287" y="5612477"/>
                    <a:pt x="303953" y="5603143"/>
                    <a:pt x="292439" y="5603143"/>
                  </a:cubicBezTo>
                  <a:close/>
                  <a:moveTo>
                    <a:pt x="1886788" y="5598097"/>
                  </a:moveTo>
                  <a:cubicBezTo>
                    <a:pt x="1875274" y="5598097"/>
                    <a:pt x="1865940" y="5607431"/>
                    <a:pt x="1865940" y="5618945"/>
                  </a:cubicBezTo>
                  <a:lnTo>
                    <a:pt x="1865940" y="5702332"/>
                  </a:lnTo>
                  <a:cubicBezTo>
                    <a:pt x="1865940" y="5713846"/>
                    <a:pt x="1875274" y="5723180"/>
                    <a:pt x="1886788" y="5723180"/>
                  </a:cubicBezTo>
                  <a:lnTo>
                    <a:pt x="2025358" y="5723180"/>
                  </a:lnTo>
                  <a:cubicBezTo>
                    <a:pt x="2036872" y="5723180"/>
                    <a:pt x="2046206" y="5713846"/>
                    <a:pt x="2046206" y="5702332"/>
                  </a:cubicBezTo>
                  <a:lnTo>
                    <a:pt x="2046206" y="5618945"/>
                  </a:lnTo>
                  <a:cubicBezTo>
                    <a:pt x="2046206" y="5607431"/>
                    <a:pt x="2036872" y="5598097"/>
                    <a:pt x="2025358" y="5598097"/>
                  </a:cubicBezTo>
                  <a:close/>
                  <a:moveTo>
                    <a:pt x="153869" y="5304949"/>
                  </a:moveTo>
                  <a:cubicBezTo>
                    <a:pt x="142355" y="5304949"/>
                    <a:pt x="133021" y="5314283"/>
                    <a:pt x="133021" y="5325797"/>
                  </a:cubicBezTo>
                  <a:lnTo>
                    <a:pt x="133021" y="5409184"/>
                  </a:lnTo>
                  <a:cubicBezTo>
                    <a:pt x="133021" y="5420698"/>
                    <a:pt x="142355" y="5430032"/>
                    <a:pt x="153869" y="5430032"/>
                  </a:cubicBezTo>
                  <a:lnTo>
                    <a:pt x="292439" y="5430032"/>
                  </a:lnTo>
                  <a:cubicBezTo>
                    <a:pt x="303953" y="5430032"/>
                    <a:pt x="313287" y="5420698"/>
                    <a:pt x="313287" y="5409184"/>
                  </a:cubicBezTo>
                  <a:lnTo>
                    <a:pt x="313287" y="5325797"/>
                  </a:lnTo>
                  <a:cubicBezTo>
                    <a:pt x="313287" y="5314283"/>
                    <a:pt x="303953" y="5304949"/>
                    <a:pt x="292439" y="5304949"/>
                  </a:cubicBezTo>
                  <a:close/>
                  <a:moveTo>
                    <a:pt x="1886788" y="5299903"/>
                  </a:moveTo>
                  <a:cubicBezTo>
                    <a:pt x="1875274" y="5299903"/>
                    <a:pt x="1865940" y="5309237"/>
                    <a:pt x="1865940" y="5320751"/>
                  </a:cubicBezTo>
                  <a:lnTo>
                    <a:pt x="1865940" y="5404138"/>
                  </a:lnTo>
                  <a:cubicBezTo>
                    <a:pt x="1865940" y="5415652"/>
                    <a:pt x="1875274" y="5424986"/>
                    <a:pt x="1886788" y="5424986"/>
                  </a:cubicBezTo>
                  <a:lnTo>
                    <a:pt x="2025358" y="5424986"/>
                  </a:lnTo>
                  <a:cubicBezTo>
                    <a:pt x="2036872" y="5424986"/>
                    <a:pt x="2046206" y="5415652"/>
                    <a:pt x="2046206" y="5404138"/>
                  </a:cubicBezTo>
                  <a:lnTo>
                    <a:pt x="2046206" y="5320751"/>
                  </a:lnTo>
                  <a:cubicBezTo>
                    <a:pt x="2046206" y="5309237"/>
                    <a:pt x="2036872" y="5299903"/>
                    <a:pt x="2025358" y="5299903"/>
                  </a:cubicBezTo>
                  <a:close/>
                  <a:moveTo>
                    <a:pt x="153869" y="5006755"/>
                  </a:moveTo>
                  <a:cubicBezTo>
                    <a:pt x="142355" y="5006755"/>
                    <a:pt x="133021" y="5016089"/>
                    <a:pt x="133021" y="5027603"/>
                  </a:cubicBezTo>
                  <a:lnTo>
                    <a:pt x="133021" y="5110990"/>
                  </a:lnTo>
                  <a:cubicBezTo>
                    <a:pt x="133021" y="5122504"/>
                    <a:pt x="142355" y="5131838"/>
                    <a:pt x="153869" y="5131838"/>
                  </a:cubicBezTo>
                  <a:lnTo>
                    <a:pt x="292439" y="5131838"/>
                  </a:lnTo>
                  <a:cubicBezTo>
                    <a:pt x="303953" y="5131838"/>
                    <a:pt x="313287" y="5122504"/>
                    <a:pt x="313287" y="5110990"/>
                  </a:cubicBezTo>
                  <a:lnTo>
                    <a:pt x="313287" y="5027603"/>
                  </a:lnTo>
                  <a:cubicBezTo>
                    <a:pt x="313287" y="5016089"/>
                    <a:pt x="303953" y="5006755"/>
                    <a:pt x="292439" y="5006755"/>
                  </a:cubicBezTo>
                  <a:close/>
                  <a:moveTo>
                    <a:pt x="1886788" y="5001709"/>
                  </a:moveTo>
                  <a:cubicBezTo>
                    <a:pt x="1875274" y="5001709"/>
                    <a:pt x="1865940" y="5011043"/>
                    <a:pt x="1865940" y="5022557"/>
                  </a:cubicBezTo>
                  <a:lnTo>
                    <a:pt x="1865940" y="5105944"/>
                  </a:lnTo>
                  <a:cubicBezTo>
                    <a:pt x="1865940" y="5117458"/>
                    <a:pt x="1875274" y="5126792"/>
                    <a:pt x="1886788" y="5126792"/>
                  </a:cubicBezTo>
                  <a:lnTo>
                    <a:pt x="2025358" y="5126792"/>
                  </a:lnTo>
                  <a:cubicBezTo>
                    <a:pt x="2036872" y="5126792"/>
                    <a:pt x="2046206" y="5117458"/>
                    <a:pt x="2046206" y="5105944"/>
                  </a:cubicBezTo>
                  <a:lnTo>
                    <a:pt x="2046206" y="5022557"/>
                  </a:lnTo>
                  <a:cubicBezTo>
                    <a:pt x="2046206" y="5011043"/>
                    <a:pt x="2036872" y="5001709"/>
                    <a:pt x="2025358" y="5001709"/>
                  </a:cubicBezTo>
                  <a:close/>
                  <a:moveTo>
                    <a:pt x="153869" y="4708561"/>
                  </a:moveTo>
                  <a:cubicBezTo>
                    <a:pt x="142355" y="4708561"/>
                    <a:pt x="133021" y="4717895"/>
                    <a:pt x="133021" y="4729409"/>
                  </a:cubicBezTo>
                  <a:lnTo>
                    <a:pt x="133021" y="4812796"/>
                  </a:lnTo>
                  <a:cubicBezTo>
                    <a:pt x="133021" y="4824310"/>
                    <a:pt x="142355" y="4833644"/>
                    <a:pt x="153869" y="4833644"/>
                  </a:cubicBezTo>
                  <a:lnTo>
                    <a:pt x="292439" y="4833644"/>
                  </a:lnTo>
                  <a:cubicBezTo>
                    <a:pt x="303953" y="4833644"/>
                    <a:pt x="313287" y="4824310"/>
                    <a:pt x="313287" y="4812796"/>
                  </a:cubicBezTo>
                  <a:lnTo>
                    <a:pt x="313287" y="4729409"/>
                  </a:lnTo>
                  <a:cubicBezTo>
                    <a:pt x="313287" y="4717895"/>
                    <a:pt x="303953" y="4708561"/>
                    <a:pt x="292439" y="4708561"/>
                  </a:cubicBezTo>
                  <a:close/>
                  <a:moveTo>
                    <a:pt x="1886788" y="4703515"/>
                  </a:moveTo>
                  <a:cubicBezTo>
                    <a:pt x="1875274" y="4703515"/>
                    <a:pt x="1865940" y="4712849"/>
                    <a:pt x="1865940" y="4724363"/>
                  </a:cubicBezTo>
                  <a:lnTo>
                    <a:pt x="1865940" y="4807750"/>
                  </a:lnTo>
                  <a:cubicBezTo>
                    <a:pt x="1865940" y="4819264"/>
                    <a:pt x="1875274" y="4828598"/>
                    <a:pt x="1886788" y="4828598"/>
                  </a:cubicBezTo>
                  <a:lnTo>
                    <a:pt x="2025358" y="4828598"/>
                  </a:lnTo>
                  <a:cubicBezTo>
                    <a:pt x="2036872" y="4828598"/>
                    <a:pt x="2046206" y="4819264"/>
                    <a:pt x="2046206" y="4807750"/>
                  </a:cubicBezTo>
                  <a:lnTo>
                    <a:pt x="2046206" y="4724363"/>
                  </a:lnTo>
                  <a:cubicBezTo>
                    <a:pt x="2046206" y="4712849"/>
                    <a:pt x="2036872" y="4703515"/>
                    <a:pt x="2025358" y="4703515"/>
                  </a:cubicBezTo>
                  <a:close/>
                  <a:moveTo>
                    <a:pt x="153869" y="4410367"/>
                  </a:moveTo>
                  <a:cubicBezTo>
                    <a:pt x="142355" y="4410367"/>
                    <a:pt x="133021" y="4419701"/>
                    <a:pt x="133021" y="4431215"/>
                  </a:cubicBezTo>
                  <a:lnTo>
                    <a:pt x="133021" y="4514602"/>
                  </a:lnTo>
                  <a:cubicBezTo>
                    <a:pt x="133021" y="4526116"/>
                    <a:pt x="142355" y="4535450"/>
                    <a:pt x="153869" y="4535450"/>
                  </a:cubicBezTo>
                  <a:lnTo>
                    <a:pt x="292439" y="4535450"/>
                  </a:lnTo>
                  <a:cubicBezTo>
                    <a:pt x="303953" y="4535450"/>
                    <a:pt x="313287" y="4526116"/>
                    <a:pt x="313287" y="4514602"/>
                  </a:cubicBezTo>
                  <a:lnTo>
                    <a:pt x="313287" y="4431215"/>
                  </a:lnTo>
                  <a:cubicBezTo>
                    <a:pt x="313287" y="4419701"/>
                    <a:pt x="303953" y="4410367"/>
                    <a:pt x="292439" y="4410367"/>
                  </a:cubicBezTo>
                  <a:close/>
                  <a:moveTo>
                    <a:pt x="1886788" y="4405321"/>
                  </a:moveTo>
                  <a:cubicBezTo>
                    <a:pt x="1875274" y="4405321"/>
                    <a:pt x="1865940" y="4414655"/>
                    <a:pt x="1865940" y="4426169"/>
                  </a:cubicBezTo>
                  <a:lnTo>
                    <a:pt x="1865940" y="4509556"/>
                  </a:lnTo>
                  <a:cubicBezTo>
                    <a:pt x="1865940" y="4521070"/>
                    <a:pt x="1875274" y="4530404"/>
                    <a:pt x="1886788" y="4530404"/>
                  </a:cubicBezTo>
                  <a:lnTo>
                    <a:pt x="2025358" y="4530404"/>
                  </a:lnTo>
                  <a:cubicBezTo>
                    <a:pt x="2036872" y="4530404"/>
                    <a:pt x="2046206" y="4521070"/>
                    <a:pt x="2046206" y="4509556"/>
                  </a:cubicBezTo>
                  <a:lnTo>
                    <a:pt x="2046206" y="4426169"/>
                  </a:lnTo>
                  <a:cubicBezTo>
                    <a:pt x="2046206" y="4414655"/>
                    <a:pt x="2036872" y="4405321"/>
                    <a:pt x="2025358" y="4405321"/>
                  </a:cubicBezTo>
                  <a:close/>
                  <a:moveTo>
                    <a:pt x="153869" y="4112173"/>
                  </a:moveTo>
                  <a:cubicBezTo>
                    <a:pt x="142355" y="4112173"/>
                    <a:pt x="133021" y="4121507"/>
                    <a:pt x="133021" y="4133021"/>
                  </a:cubicBezTo>
                  <a:lnTo>
                    <a:pt x="133021" y="4216408"/>
                  </a:lnTo>
                  <a:cubicBezTo>
                    <a:pt x="133021" y="4227922"/>
                    <a:pt x="142355" y="4237256"/>
                    <a:pt x="153869" y="4237256"/>
                  </a:cubicBezTo>
                  <a:lnTo>
                    <a:pt x="292439" y="4237256"/>
                  </a:lnTo>
                  <a:cubicBezTo>
                    <a:pt x="303953" y="4237256"/>
                    <a:pt x="313287" y="4227922"/>
                    <a:pt x="313287" y="4216408"/>
                  </a:cubicBezTo>
                  <a:lnTo>
                    <a:pt x="313287" y="4133021"/>
                  </a:lnTo>
                  <a:cubicBezTo>
                    <a:pt x="313287" y="4121507"/>
                    <a:pt x="303953" y="4112173"/>
                    <a:pt x="292439" y="4112173"/>
                  </a:cubicBezTo>
                  <a:close/>
                  <a:moveTo>
                    <a:pt x="1886788" y="4107127"/>
                  </a:moveTo>
                  <a:cubicBezTo>
                    <a:pt x="1875274" y="4107127"/>
                    <a:pt x="1865940" y="4116461"/>
                    <a:pt x="1865940" y="4127975"/>
                  </a:cubicBezTo>
                  <a:lnTo>
                    <a:pt x="1865940" y="4211362"/>
                  </a:lnTo>
                  <a:cubicBezTo>
                    <a:pt x="1865940" y="4222876"/>
                    <a:pt x="1875274" y="4232210"/>
                    <a:pt x="1886788" y="4232210"/>
                  </a:cubicBezTo>
                  <a:lnTo>
                    <a:pt x="2025358" y="4232210"/>
                  </a:lnTo>
                  <a:cubicBezTo>
                    <a:pt x="2036872" y="4232210"/>
                    <a:pt x="2046206" y="4222876"/>
                    <a:pt x="2046206" y="4211362"/>
                  </a:cubicBezTo>
                  <a:lnTo>
                    <a:pt x="2046206" y="4127975"/>
                  </a:lnTo>
                  <a:cubicBezTo>
                    <a:pt x="2046206" y="4116461"/>
                    <a:pt x="2036872" y="4107127"/>
                    <a:pt x="2025358" y="4107127"/>
                  </a:cubicBezTo>
                  <a:close/>
                  <a:moveTo>
                    <a:pt x="153869" y="3813979"/>
                  </a:moveTo>
                  <a:cubicBezTo>
                    <a:pt x="142355" y="3813979"/>
                    <a:pt x="133021" y="3823313"/>
                    <a:pt x="133021" y="3834827"/>
                  </a:cubicBezTo>
                  <a:lnTo>
                    <a:pt x="133021" y="3918214"/>
                  </a:lnTo>
                  <a:cubicBezTo>
                    <a:pt x="133021" y="3929728"/>
                    <a:pt x="142355" y="3939062"/>
                    <a:pt x="153869" y="3939062"/>
                  </a:cubicBezTo>
                  <a:lnTo>
                    <a:pt x="292439" y="3939062"/>
                  </a:lnTo>
                  <a:cubicBezTo>
                    <a:pt x="303953" y="3939062"/>
                    <a:pt x="313287" y="3929728"/>
                    <a:pt x="313287" y="3918214"/>
                  </a:cubicBezTo>
                  <a:lnTo>
                    <a:pt x="313287" y="3834827"/>
                  </a:lnTo>
                  <a:cubicBezTo>
                    <a:pt x="313287" y="3823313"/>
                    <a:pt x="303953" y="3813979"/>
                    <a:pt x="292439" y="3813979"/>
                  </a:cubicBezTo>
                  <a:close/>
                  <a:moveTo>
                    <a:pt x="1886788" y="3808933"/>
                  </a:moveTo>
                  <a:cubicBezTo>
                    <a:pt x="1875274" y="3808933"/>
                    <a:pt x="1865940" y="3818267"/>
                    <a:pt x="1865940" y="3829781"/>
                  </a:cubicBezTo>
                  <a:lnTo>
                    <a:pt x="1865940" y="3913168"/>
                  </a:lnTo>
                  <a:cubicBezTo>
                    <a:pt x="1865940" y="3924682"/>
                    <a:pt x="1875274" y="3934016"/>
                    <a:pt x="1886788" y="3934016"/>
                  </a:cubicBezTo>
                  <a:lnTo>
                    <a:pt x="2025358" y="3934016"/>
                  </a:lnTo>
                  <a:cubicBezTo>
                    <a:pt x="2036872" y="3934016"/>
                    <a:pt x="2046206" y="3924682"/>
                    <a:pt x="2046206" y="3913168"/>
                  </a:cubicBezTo>
                  <a:lnTo>
                    <a:pt x="2046206" y="3829781"/>
                  </a:lnTo>
                  <a:cubicBezTo>
                    <a:pt x="2046206" y="3818267"/>
                    <a:pt x="2036872" y="3808933"/>
                    <a:pt x="2025358" y="3808933"/>
                  </a:cubicBezTo>
                  <a:close/>
                  <a:moveTo>
                    <a:pt x="153869" y="3515785"/>
                  </a:moveTo>
                  <a:cubicBezTo>
                    <a:pt x="142355" y="3515785"/>
                    <a:pt x="133021" y="3525119"/>
                    <a:pt x="133021" y="3536633"/>
                  </a:cubicBezTo>
                  <a:lnTo>
                    <a:pt x="133021" y="3620020"/>
                  </a:lnTo>
                  <a:cubicBezTo>
                    <a:pt x="133021" y="3631534"/>
                    <a:pt x="142355" y="3640868"/>
                    <a:pt x="153869" y="3640868"/>
                  </a:cubicBezTo>
                  <a:lnTo>
                    <a:pt x="292439" y="3640868"/>
                  </a:lnTo>
                  <a:cubicBezTo>
                    <a:pt x="303953" y="3640868"/>
                    <a:pt x="313287" y="3631534"/>
                    <a:pt x="313287" y="3620020"/>
                  </a:cubicBezTo>
                  <a:lnTo>
                    <a:pt x="313287" y="3536633"/>
                  </a:lnTo>
                  <a:cubicBezTo>
                    <a:pt x="313287" y="3525119"/>
                    <a:pt x="303953" y="3515785"/>
                    <a:pt x="292439" y="3515785"/>
                  </a:cubicBezTo>
                  <a:close/>
                  <a:moveTo>
                    <a:pt x="1886788" y="3510739"/>
                  </a:moveTo>
                  <a:cubicBezTo>
                    <a:pt x="1875274" y="3510739"/>
                    <a:pt x="1865940" y="3520073"/>
                    <a:pt x="1865940" y="3531587"/>
                  </a:cubicBezTo>
                  <a:lnTo>
                    <a:pt x="1865940" y="3614974"/>
                  </a:lnTo>
                  <a:cubicBezTo>
                    <a:pt x="1865940" y="3626488"/>
                    <a:pt x="1875274" y="3635822"/>
                    <a:pt x="1886788" y="3635822"/>
                  </a:cubicBezTo>
                  <a:lnTo>
                    <a:pt x="2025358" y="3635822"/>
                  </a:lnTo>
                  <a:cubicBezTo>
                    <a:pt x="2036872" y="3635822"/>
                    <a:pt x="2046206" y="3626488"/>
                    <a:pt x="2046206" y="3614974"/>
                  </a:cubicBezTo>
                  <a:lnTo>
                    <a:pt x="2046206" y="3531587"/>
                  </a:lnTo>
                  <a:cubicBezTo>
                    <a:pt x="2046206" y="3520073"/>
                    <a:pt x="2036872" y="3510739"/>
                    <a:pt x="2025358" y="3510739"/>
                  </a:cubicBezTo>
                  <a:close/>
                  <a:moveTo>
                    <a:pt x="153869" y="3217591"/>
                  </a:moveTo>
                  <a:cubicBezTo>
                    <a:pt x="142355" y="3217591"/>
                    <a:pt x="133021" y="3226926"/>
                    <a:pt x="133021" y="3238439"/>
                  </a:cubicBezTo>
                  <a:lnTo>
                    <a:pt x="133021" y="3321826"/>
                  </a:lnTo>
                  <a:cubicBezTo>
                    <a:pt x="133021" y="3333340"/>
                    <a:pt x="142355" y="3342674"/>
                    <a:pt x="153869" y="3342674"/>
                  </a:cubicBezTo>
                  <a:lnTo>
                    <a:pt x="292439" y="3342674"/>
                  </a:lnTo>
                  <a:cubicBezTo>
                    <a:pt x="303953" y="3342674"/>
                    <a:pt x="313287" y="3333340"/>
                    <a:pt x="313287" y="3321826"/>
                  </a:cubicBezTo>
                  <a:lnTo>
                    <a:pt x="313287" y="3238439"/>
                  </a:lnTo>
                  <a:cubicBezTo>
                    <a:pt x="313287" y="3226926"/>
                    <a:pt x="303953" y="3217591"/>
                    <a:pt x="292439" y="3217591"/>
                  </a:cubicBezTo>
                  <a:close/>
                  <a:moveTo>
                    <a:pt x="1886788" y="3212549"/>
                  </a:moveTo>
                  <a:cubicBezTo>
                    <a:pt x="1875274" y="3212549"/>
                    <a:pt x="1865940" y="3221881"/>
                    <a:pt x="1865940" y="3233398"/>
                  </a:cubicBezTo>
                  <a:lnTo>
                    <a:pt x="1865940" y="3316780"/>
                  </a:lnTo>
                  <a:cubicBezTo>
                    <a:pt x="1865940" y="3328294"/>
                    <a:pt x="1875274" y="3337628"/>
                    <a:pt x="1886788" y="3337628"/>
                  </a:cubicBezTo>
                  <a:lnTo>
                    <a:pt x="2025358" y="3337628"/>
                  </a:lnTo>
                  <a:cubicBezTo>
                    <a:pt x="2036872" y="3337628"/>
                    <a:pt x="2046206" y="3328294"/>
                    <a:pt x="2046206" y="3316780"/>
                  </a:cubicBezTo>
                  <a:lnTo>
                    <a:pt x="2046206" y="3233398"/>
                  </a:lnTo>
                  <a:cubicBezTo>
                    <a:pt x="2046206" y="3221881"/>
                    <a:pt x="2036872" y="3212549"/>
                    <a:pt x="2025358" y="3212549"/>
                  </a:cubicBezTo>
                  <a:close/>
                  <a:moveTo>
                    <a:pt x="153869" y="2919399"/>
                  </a:moveTo>
                  <a:cubicBezTo>
                    <a:pt x="142355" y="2919399"/>
                    <a:pt x="133021" y="2928732"/>
                    <a:pt x="133021" y="2940246"/>
                  </a:cubicBezTo>
                  <a:lnTo>
                    <a:pt x="133021" y="3023634"/>
                  </a:lnTo>
                  <a:cubicBezTo>
                    <a:pt x="133021" y="3035148"/>
                    <a:pt x="142355" y="3044482"/>
                    <a:pt x="153869" y="3044482"/>
                  </a:cubicBezTo>
                  <a:lnTo>
                    <a:pt x="292439" y="3044482"/>
                  </a:lnTo>
                  <a:cubicBezTo>
                    <a:pt x="303953" y="3044482"/>
                    <a:pt x="313287" y="3035148"/>
                    <a:pt x="313287" y="3023634"/>
                  </a:cubicBezTo>
                  <a:lnTo>
                    <a:pt x="313287" y="2940246"/>
                  </a:lnTo>
                  <a:cubicBezTo>
                    <a:pt x="313287" y="2928732"/>
                    <a:pt x="303953" y="2919399"/>
                    <a:pt x="292439" y="2919399"/>
                  </a:cubicBezTo>
                  <a:close/>
                  <a:moveTo>
                    <a:pt x="1886788" y="2914353"/>
                  </a:moveTo>
                  <a:cubicBezTo>
                    <a:pt x="1875274" y="2914353"/>
                    <a:pt x="1865940" y="2923688"/>
                    <a:pt x="1865940" y="2935202"/>
                  </a:cubicBezTo>
                  <a:lnTo>
                    <a:pt x="1865940" y="3018589"/>
                  </a:lnTo>
                  <a:cubicBezTo>
                    <a:pt x="1865940" y="3030102"/>
                    <a:pt x="1875274" y="3039436"/>
                    <a:pt x="1886788" y="3039436"/>
                  </a:cubicBezTo>
                  <a:lnTo>
                    <a:pt x="2025358" y="3039436"/>
                  </a:lnTo>
                  <a:cubicBezTo>
                    <a:pt x="2036872" y="3039436"/>
                    <a:pt x="2046206" y="3030102"/>
                    <a:pt x="2046206" y="3018589"/>
                  </a:cubicBezTo>
                  <a:lnTo>
                    <a:pt x="2046206" y="2935202"/>
                  </a:lnTo>
                  <a:cubicBezTo>
                    <a:pt x="2046206" y="2923688"/>
                    <a:pt x="2036872" y="2914353"/>
                    <a:pt x="2025358" y="2914353"/>
                  </a:cubicBezTo>
                  <a:close/>
                  <a:moveTo>
                    <a:pt x="153869" y="2621205"/>
                  </a:moveTo>
                  <a:cubicBezTo>
                    <a:pt x="142355" y="2621205"/>
                    <a:pt x="133021" y="2630539"/>
                    <a:pt x="133021" y="2642053"/>
                  </a:cubicBezTo>
                  <a:lnTo>
                    <a:pt x="133021" y="2725440"/>
                  </a:lnTo>
                  <a:cubicBezTo>
                    <a:pt x="133021" y="2736953"/>
                    <a:pt x="142355" y="2746287"/>
                    <a:pt x="153869" y="2746287"/>
                  </a:cubicBezTo>
                  <a:lnTo>
                    <a:pt x="292439" y="2746287"/>
                  </a:lnTo>
                  <a:cubicBezTo>
                    <a:pt x="303953" y="2746287"/>
                    <a:pt x="313287" y="2736953"/>
                    <a:pt x="313287" y="2725440"/>
                  </a:cubicBezTo>
                  <a:lnTo>
                    <a:pt x="313287" y="2642053"/>
                  </a:lnTo>
                  <a:cubicBezTo>
                    <a:pt x="313287" y="2630539"/>
                    <a:pt x="303953" y="2621205"/>
                    <a:pt x="292439" y="2621205"/>
                  </a:cubicBezTo>
                  <a:close/>
                  <a:moveTo>
                    <a:pt x="1886788" y="2616159"/>
                  </a:moveTo>
                  <a:cubicBezTo>
                    <a:pt x="1875274" y="2616159"/>
                    <a:pt x="1865940" y="2625494"/>
                    <a:pt x="1865940" y="2637008"/>
                  </a:cubicBezTo>
                  <a:lnTo>
                    <a:pt x="1865940" y="2720395"/>
                  </a:lnTo>
                  <a:cubicBezTo>
                    <a:pt x="1865940" y="2731909"/>
                    <a:pt x="1875274" y="2741243"/>
                    <a:pt x="1886788" y="2741243"/>
                  </a:cubicBezTo>
                  <a:lnTo>
                    <a:pt x="2025358" y="2741243"/>
                  </a:lnTo>
                  <a:cubicBezTo>
                    <a:pt x="2036872" y="2741243"/>
                    <a:pt x="2046206" y="2731909"/>
                    <a:pt x="2046206" y="2720395"/>
                  </a:cubicBezTo>
                  <a:lnTo>
                    <a:pt x="2046206" y="2637008"/>
                  </a:lnTo>
                  <a:cubicBezTo>
                    <a:pt x="2046206" y="2625494"/>
                    <a:pt x="2036872" y="2616159"/>
                    <a:pt x="2025358" y="2616159"/>
                  </a:cubicBezTo>
                  <a:close/>
                  <a:moveTo>
                    <a:pt x="153869" y="2323010"/>
                  </a:moveTo>
                  <a:cubicBezTo>
                    <a:pt x="142355" y="2323010"/>
                    <a:pt x="133021" y="2332344"/>
                    <a:pt x="133021" y="2343859"/>
                  </a:cubicBezTo>
                  <a:lnTo>
                    <a:pt x="133021" y="2427245"/>
                  </a:lnTo>
                  <a:cubicBezTo>
                    <a:pt x="133021" y="2438759"/>
                    <a:pt x="142355" y="2448093"/>
                    <a:pt x="153869" y="2448093"/>
                  </a:cubicBezTo>
                  <a:lnTo>
                    <a:pt x="292439" y="2448093"/>
                  </a:lnTo>
                  <a:cubicBezTo>
                    <a:pt x="303953" y="2448093"/>
                    <a:pt x="313287" y="2438759"/>
                    <a:pt x="313287" y="2427245"/>
                  </a:cubicBezTo>
                  <a:lnTo>
                    <a:pt x="313287" y="2343859"/>
                  </a:lnTo>
                  <a:cubicBezTo>
                    <a:pt x="313287" y="2332344"/>
                    <a:pt x="303953" y="2323010"/>
                    <a:pt x="292439" y="2323010"/>
                  </a:cubicBezTo>
                  <a:close/>
                  <a:moveTo>
                    <a:pt x="1886788" y="2317965"/>
                  </a:moveTo>
                  <a:cubicBezTo>
                    <a:pt x="1875274" y="2317965"/>
                    <a:pt x="1865940" y="2327300"/>
                    <a:pt x="1865940" y="2338813"/>
                  </a:cubicBezTo>
                  <a:lnTo>
                    <a:pt x="1865940" y="2422200"/>
                  </a:lnTo>
                  <a:cubicBezTo>
                    <a:pt x="1865940" y="2433714"/>
                    <a:pt x="1875274" y="2443048"/>
                    <a:pt x="1886788" y="2443048"/>
                  </a:cubicBezTo>
                  <a:lnTo>
                    <a:pt x="2025358" y="2443048"/>
                  </a:lnTo>
                  <a:cubicBezTo>
                    <a:pt x="2036872" y="2443048"/>
                    <a:pt x="2046206" y="2433714"/>
                    <a:pt x="2046206" y="2422200"/>
                  </a:cubicBezTo>
                  <a:lnTo>
                    <a:pt x="2046206" y="2338813"/>
                  </a:lnTo>
                  <a:cubicBezTo>
                    <a:pt x="2046206" y="2327300"/>
                    <a:pt x="2036872" y="2317965"/>
                    <a:pt x="2025358" y="2317965"/>
                  </a:cubicBezTo>
                  <a:close/>
                  <a:moveTo>
                    <a:pt x="153869" y="2024816"/>
                  </a:moveTo>
                  <a:cubicBezTo>
                    <a:pt x="142355" y="2024816"/>
                    <a:pt x="133021" y="2034150"/>
                    <a:pt x="133021" y="2045665"/>
                  </a:cubicBezTo>
                  <a:lnTo>
                    <a:pt x="133021" y="2129051"/>
                  </a:lnTo>
                  <a:cubicBezTo>
                    <a:pt x="133021" y="2140565"/>
                    <a:pt x="142355" y="2149900"/>
                    <a:pt x="153869" y="2149900"/>
                  </a:cubicBezTo>
                  <a:lnTo>
                    <a:pt x="292439" y="2149900"/>
                  </a:lnTo>
                  <a:cubicBezTo>
                    <a:pt x="303953" y="2149900"/>
                    <a:pt x="313287" y="2140565"/>
                    <a:pt x="313287" y="2129051"/>
                  </a:cubicBezTo>
                  <a:lnTo>
                    <a:pt x="313287" y="2045665"/>
                  </a:lnTo>
                  <a:cubicBezTo>
                    <a:pt x="313287" y="2034150"/>
                    <a:pt x="303953" y="2024816"/>
                    <a:pt x="292439" y="2024816"/>
                  </a:cubicBezTo>
                  <a:close/>
                  <a:moveTo>
                    <a:pt x="1886788" y="2019772"/>
                  </a:moveTo>
                  <a:cubicBezTo>
                    <a:pt x="1875274" y="2019772"/>
                    <a:pt x="1865940" y="2029106"/>
                    <a:pt x="1865940" y="2040620"/>
                  </a:cubicBezTo>
                  <a:lnTo>
                    <a:pt x="1865940" y="2124007"/>
                  </a:lnTo>
                  <a:cubicBezTo>
                    <a:pt x="1865940" y="2135521"/>
                    <a:pt x="1875274" y="2144855"/>
                    <a:pt x="1886788" y="2144855"/>
                  </a:cubicBezTo>
                  <a:lnTo>
                    <a:pt x="2025358" y="2144855"/>
                  </a:lnTo>
                  <a:cubicBezTo>
                    <a:pt x="2036872" y="2144855"/>
                    <a:pt x="2046206" y="2135521"/>
                    <a:pt x="2046206" y="2124007"/>
                  </a:cubicBezTo>
                  <a:lnTo>
                    <a:pt x="2046206" y="2040620"/>
                  </a:lnTo>
                  <a:cubicBezTo>
                    <a:pt x="2046206" y="2029106"/>
                    <a:pt x="2036872" y="2019772"/>
                    <a:pt x="2025358" y="2019772"/>
                  </a:cubicBezTo>
                  <a:close/>
                  <a:moveTo>
                    <a:pt x="153869" y="1726623"/>
                  </a:moveTo>
                  <a:cubicBezTo>
                    <a:pt x="142355" y="1726623"/>
                    <a:pt x="133021" y="1735957"/>
                    <a:pt x="133021" y="1747471"/>
                  </a:cubicBezTo>
                  <a:lnTo>
                    <a:pt x="133021" y="1830858"/>
                  </a:lnTo>
                  <a:cubicBezTo>
                    <a:pt x="133021" y="1842372"/>
                    <a:pt x="142355" y="1851706"/>
                    <a:pt x="153869" y="1851706"/>
                  </a:cubicBezTo>
                  <a:lnTo>
                    <a:pt x="292439" y="1851706"/>
                  </a:lnTo>
                  <a:cubicBezTo>
                    <a:pt x="303953" y="1851706"/>
                    <a:pt x="313287" y="1842372"/>
                    <a:pt x="313287" y="1830858"/>
                  </a:cubicBezTo>
                  <a:lnTo>
                    <a:pt x="313287" y="1747471"/>
                  </a:lnTo>
                  <a:cubicBezTo>
                    <a:pt x="313287" y="1735957"/>
                    <a:pt x="303953" y="1726623"/>
                    <a:pt x="292439" y="1726623"/>
                  </a:cubicBezTo>
                  <a:close/>
                  <a:moveTo>
                    <a:pt x="1886788" y="1721579"/>
                  </a:moveTo>
                  <a:cubicBezTo>
                    <a:pt x="1875274" y="1721579"/>
                    <a:pt x="1865940" y="1730912"/>
                    <a:pt x="1865940" y="1742426"/>
                  </a:cubicBezTo>
                  <a:lnTo>
                    <a:pt x="1865940" y="1825813"/>
                  </a:lnTo>
                  <a:cubicBezTo>
                    <a:pt x="1865940" y="1837328"/>
                    <a:pt x="1875274" y="1846661"/>
                    <a:pt x="1886788" y="1846661"/>
                  </a:cubicBezTo>
                  <a:lnTo>
                    <a:pt x="2025358" y="1846661"/>
                  </a:lnTo>
                  <a:cubicBezTo>
                    <a:pt x="2036872" y="1846661"/>
                    <a:pt x="2046206" y="1837328"/>
                    <a:pt x="2046206" y="1825813"/>
                  </a:cubicBezTo>
                  <a:lnTo>
                    <a:pt x="2046206" y="1742426"/>
                  </a:lnTo>
                  <a:cubicBezTo>
                    <a:pt x="2046206" y="1730912"/>
                    <a:pt x="2036872" y="1721579"/>
                    <a:pt x="2025358" y="1721579"/>
                  </a:cubicBezTo>
                  <a:close/>
                  <a:moveTo>
                    <a:pt x="153869" y="1428429"/>
                  </a:moveTo>
                  <a:cubicBezTo>
                    <a:pt x="142355" y="1428429"/>
                    <a:pt x="133021" y="1437763"/>
                    <a:pt x="133021" y="1449277"/>
                  </a:cubicBezTo>
                  <a:lnTo>
                    <a:pt x="133021" y="1532664"/>
                  </a:lnTo>
                  <a:cubicBezTo>
                    <a:pt x="133021" y="1544178"/>
                    <a:pt x="142355" y="1553512"/>
                    <a:pt x="153869" y="1553512"/>
                  </a:cubicBezTo>
                  <a:lnTo>
                    <a:pt x="292439" y="1553512"/>
                  </a:lnTo>
                  <a:cubicBezTo>
                    <a:pt x="303953" y="1553512"/>
                    <a:pt x="313287" y="1544178"/>
                    <a:pt x="313287" y="1532664"/>
                  </a:cubicBezTo>
                  <a:lnTo>
                    <a:pt x="313287" y="1449277"/>
                  </a:lnTo>
                  <a:cubicBezTo>
                    <a:pt x="313287" y="1437763"/>
                    <a:pt x="303953" y="1428429"/>
                    <a:pt x="292439" y="1428429"/>
                  </a:cubicBezTo>
                  <a:close/>
                  <a:moveTo>
                    <a:pt x="1886788" y="1423384"/>
                  </a:moveTo>
                  <a:cubicBezTo>
                    <a:pt x="1875274" y="1423384"/>
                    <a:pt x="1865940" y="1432718"/>
                    <a:pt x="1865940" y="1444232"/>
                  </a:cubicBezTo>
                  <a:lnTo>
                    <a:pt x="1865940" y="1527620"/>
                  </a:lnTo>
                  <a:cubicBezTo>
                    <a:pt x="1865940" y="1539134"/>
                    <a:pt x="1875274" y="1548468"/>
                    <a:pt x="1886788" y="1548468"/>
                  </a:cubicBezTo>
                  <a:lnTo>
                    <a:pt x="2025358" y="1548468"/>
                  </a:lnTo>
                  <a:cubicBezTo>
                    <a:pt x="2036872" y="1548468"/>
                    <a:pt x="2046206" y="1539134"/>
                    <a:pt x="2046206" y="1527620"/>
                  </a:cubicBezTo>
                  <a:lnTo>
                    <a:pt x="2046206" y="1444232"/>
                  </a:lnTo>
                  <a:cubicBezTo>
                    <a:pt x="2046206" y="1432718"/>
                    <a:pt x="2036872" y="1423384"/>
                    <a:pt x="2025358" y="1423384"/>
                  </a:cubicBezTo>
                  <a:close/>
                  <a:moveTo>
                    <a:pt x="153869" y="1130235"/>
                  </a:moveTo>
                  <a:cubicBezTo>
                    <a:pt x="142355" y="1130235"/>
                    <a:pt x="133021" y="1139569"/>
                    <a:pt x="133021" y="1151083"/>
                  </a:cubicBezTo>
                  <a:lnTo>
                    <a:pt x="133021" y="1234470"/>
                  </a:lnTo>
                  <a:cubicBezTo>
                    <a:pt x="133021" y="1245984"/>
                    <a:pt x="142355" y="1255318"/>
                    <a:pt x="153869" y="1255318"/>
                  </a:cubicBezTo>
                  <a:lnTo>
                    <a:pt x="292439" y="1255318"/>
                  </a:lnTo>
                  <a:cubicBezTo>
                    <a:pt x="303953" y="1255318"/>
                    <a:pt x="313287" y="1245984"/>
                    <a:pt x="313287" y="1234470"/>
                  </a:cubicBezTo>
                  <a:lnTo>
                    <a:pt x="313287" y="1151083"/>
                  </a:lnTo>
                  <a:cubicBezTo>
                    <a:pt x="313287" y="1139569"/>
                    <a:pt x="303953" y="1130235"/>
                    <a:pt x="292439" y="1130235"/>
                  </a:cubicBezTo>
                  <a:close/>
                  <a:moveTo>
                    <a:pt x="1886788" y="1125190"/>
                  </a:moveTo>
                  <a:cubicBezTo>
                    <a:pt x="1875274" y="1125190"/>
                    <a:pt x="1865940" y="1134524"/>
                    <a:pt x="1865940" y="1146039"/>
                  </a:cubicBezTo>
                  <a:lnTo>
                    <a:pt x="1865940" y="1229425"/>
                  </a:lnTo>
                  <a:cubicBezTo>
                    <a:pt x="1865940" y="1240939"/>
                    <a:pt x="1875274" y="1250273"/>
                    <a:pt x="1886788" y="1250273"/>
                  </a:cubicBezTo>
                  <a:lnTo>
                    <a:pt x="2025358" y="1250273"/>
                  </a:lnTo>
                  <a:cubicBezTo>
                    <a:pt x="2036872" y="1250273"/>
                    <a:pt x="2046206" y="1240939"/>
                    <a:pt x="2046206" y="1229425"/>
                  </a:cubicBezTo>
                  <a:lnTo>
                    <a:pt x="2046206" y="1146039"/>
                  </a:lnTo>
                  <a:cubicBezTo>
                    <a:pt x="2046206" y="1134524"/>
                    <a:pt x="2036872" y="1125190"/>
                    <a:pt x="2025358" y="1125190"/>
                  </a:cubicBezTo>
                  <a:close/>
                  <a:moveTo>
                    <a:pt x="153869" y="832041"/>
                  </a:moveTo>
                  <a:cubicBezTo>
                    <a:pt x="142355" y="832041"/>
                    <a:pt x="133021" y="841375"/>
                    <a:pt x="133021" y="852889"/>
                  </a:cubicBezTo>
                  <a:lnTo>
                    <a:pt x="133021" y="936276"/>
                  </a:lnTo>
                  <a:cubicBezTo>
                    <a:pt x="133021" y="947790"/>
                    <a:pt x="142355" y="957124"/>
                    <a:pt x="153869" y="957124"/>
                  </a:cubicBezTo>
                  <a:lnTo>
                    <a:pt x="292439" y="957124"/>
                  </a:lnTo>
                  <a:cubicBezTo>
                    <a:pt x="303953" y="957124"/>
                    <a:pt x="313287" y="947790"/>
                    <a:pt x="313287" y="936276"/>
                  </a:cubicBezTo>
                  <a:lnTo>
                    <a:pt x="313287" y="852889"/>
                  </a:lnTo>
                  <a:cubicBezTo>
                    <a:pt x="313287" y="841375"/>
                    <a:pt x="303953" y="832041"/>
                    <a:pt x="292439" y="832041"/>
                  </a:cubicBezTo>
                  <a:close/>
                  <a:moveTo>
                    <a:pt x="1886788" y="826996"/>
                  </a:moveTo>
                  <a:cubicBezTo>
                    <a:pt x="1875274" y="826996"/>
                    <a:pt x="1865940" y="836330"/>
                    <a:pt x="1865940" y="847844"/>
                  </a:cubicBezTo>
                  <a:lnTo>
                    <a:pt x="1865940" y="931231"/>
                  </a:lnTo>
                  <a:cubicBezTo>
                    <a:pt x="1865940" y="942745"/>
                    <a:pt x="1875274" y="952079"/>
                    <a:pt x="1886788" y="952079"/>
                  </a:cubicBezTo>
                  <a:lnTo>
                    <a:pt x="2025358" y="952079"/>
                  </a:lnTo>
                  <a:cubicBezTo>
                    <a:pt x="2036872" y="952079"/>
                    <a:pt x="2046206" y="942745"/>
                    <a:pt x="2046206" y="931231"/>
                  </a:cubicBezTo>
                  <a:lnTo>
                    <a:pt x="2046206" y="847844"/>
                  </a:lnTo>
                  <a:cubicBezTo>
                    <a:pt x="2046206" y="836330"/>
                    <a:pt x="2036872" y="826996"/>
                    <a:pt x="2025358" y="826996"/>
                  </a:cubicBezTo>
                  <a:close/>
                  <a:moveTo>
                    <a:pt x="153869" y="533847"/>
                  </a:moveTo>
                  <a:cubicBezTo>
                    <a:pt x="142355" y="533847"/>
                    <a:pt x="133021" y="543181"/>
                    <a:pt x="133021" y="554695"/>
                  </a:cubicBezTo>
                  <a:lnTo>
                    <a:pt x="133021" y="638082"/>
                  </a:lnTo>
                  <a:cubicBezTo>
                    <a:pt x="133021" y="649596"/>
                    <a:pt x="142355" y="658930"/>
                    <a:pt x="153869" y="658930"/>
                  </a:cubicBezTo>
                  <a:lnTo>
                    <a:pt x="292439" y="658930"/>
                  </a:lnTo>
                  <a:cubicBezTo>
                    <a:pt x="303953" y="658930"/>
                    <a:pt x="313287" y="649596"/>
                    <a:pt x="313287" y="638082"/>
                  </a:cubicBezTo>
                  <a:lnTo>
                    <a:pt x="313287" y="554695"/>
                  </a:lnTo>
                  <a:cubicBezTo>
                    <a:pt x="313287" y="543181"/>
                    <a:pt x="303953" y="533847"/>
                    <a:pt x="292439" y="533847"/>
                  </a:cubicBezTo>
                  <a:close/>
                  <a:moveTo>
                    <a:pt x="1886788" y="528802"/>
                  </a:moveTo>
                  <a:cubicBezTo>
                    <a:pt x="1875274" y="528802"/>
                    <a:pt x="1865940" y="538136"/>
                    <a:pt x="1865940" y="549650"/>
                  </a:cubicBezTo>
                  <a:lnTo>
                    <a:pt x="1865940" y="633037"/>
                  </a:lnTo>
                  <a:cubicBezTo>
                    <a:pt x="1865940" y="644551"/>
                    <a:pt x="1875274" y="653885"/>
                    <a:pt x="1886788" y="653885"/>
                  </a:cubicBezTo>
                  <a:lnTo>
                    <a:pt x="2025358" y="653885"/>
                  </a:lnTo>
                  <a:cubicBezTo>
                    <a:pt x="2036872" y="653885"/>
                    <a:pt x="2046206" y="644551"/>
                    <a:pt x="2046206" y="633037"/>
                  </a:cubicBezTo>
                  <a:lnTo>
                    <a:pt x="2046206" y="549650"/>
                  </a:lnTo>
                  <a:cubicBezTo>
                    <a:pt x="2046206" y="538136"/>
                    <a:pt x="2036872" y="528802"/>
                    <a:pt x="2025358" y="528802"/>
                  </a:cubicBezTo>
                  <a:close/>
                  <a:moveTo>
                    <a:pt x="153869" y="235653"/>
                  </a:moveTo>
                  <a:cubicBezTo>
                    <a:pt x="142355" y="235653"/>
                    <a:pt x="133021" y="244987"/>
                    <a:pt x="133021" y="256501"/>
                  </a:cubicBezTo>
                  <a:lnTo>
                    <a:pt x="133021" y="339888"/>
                  </a:lnTo>
                  <a:cubicBezTo>
                    <a:pt x="133021" y="351402"/>
                    <a:pt x="142355" y="360736"/>
                    <a:pt x="153869" y="360736"/>
                  </a:cubicBezTo>
                  <a:lnTo>
                    <a:pt x="292439" y="360736"/>
                  </a:lnTo>
                  <a:cubicBezTo>
                    <a:pt x="303953" y="360736"/>
                    <a:pt x="313287" y="351402"/>
                    <a:pt x="313287" y="339888"/>
                  </a:cubicBezTo>
                  <a:lnTo>
                    <a:pt x="313287" y="256501"/>
                  </a:lnTo>
                  <a:cubicBezTo>
                    <a:pt x="313287" y="244987"/>
                    <a:pt x="303953" y="235653"/>
                    <a:pt x="292439" y="235653"/>
                  </a:cubicBezTo>
                  <a:close/>
                  <a:moveTo>
                    <a:pt x="1886788" y="230608"/>
                  </a:moveTo>
                  <a:cubicBezTo>
                    <a:pt x="1875274" y="230608"/>
                    <a:pt x="1865940" y="239942"/>
                    <a:pt x="1865940" y="251456"/>
                  </a:cubicBezTo>
                  <a:lnTo>
                    <a:pt x="1865940" y="334843"/>
                  </a:lnTo>
                  <a:cubicBezTo>
                    <a:pt x="1865940" y="346357"/>
                    <a:pt x="1875274" y="355691"/>
                    <a:pt x="1886788" y="355691"/>
                  </a:cubicBezTo>
                  <a:lnTo>
                    <a:pt x="2025358" y="355691"/>
                  </a:lnTo>
                  <a:cubicBezTo>
                    <a:pt x="2036872" y="355691"/>
                    <a:pt x="2046206" y="346357"/>
                    <a:pt x="2046206" y="334843"/>
                  </a:cubicBezTo>
                  <a:lnTo>
                    <a:pt x="2046206" y="251456"/>
                  </a:lnTo>
                  <a:cubicBezTo>
                    <a:pt x="2046206" y="239942"/>
                    <a:pt x="2036872" y="230608"/>
                    <a:pt x="2025358" y="230608"/>
                  </a:cubicBezTo>
                  <a:close/>
                  <a:moveTo>
                    <a:pt x="0" y="0"/>
                  </a:moveTo>
                  <a:lnTo>
                    <a:pt x="133021" y="0"/>
                  </a:lnTo>
                  <a:lnTo>
                    <a:pt x="133021" y="41694"/>
                  </a:lnTo>
                  <a:cubicBezTo>
                    <a:pt x="133021" y="53208"/>
                    <a:pt x="142355" y="62542"/>
                    <a:pt x="153869" y="62542"/>
                  </a:cubicBezTo>
                  <a:lnTo>
                    <a:pt x="292439" y="62542"/>
                  </a:lnTo>
                  <a:cubicBezTo>
                    <a:pt x="303953" y="62542"/>
                    <a:pt x="313287" y="53208"/>
                    <a:pt x="313287" y="41694"/>
                  </a:cubicBezTo>
                  <a:lnTo>
                    <a:pt x="313287" y="0"/>
                  </a:lnTo>
                  <a:lnTo>
                    <a:pt x="1865940" y="0"/>
                  </a:lnTo>
                  <a:lnTo>
                    <a:pt x="1865940" y="36649"/>
                  </a:lnTo>
                  <a:cubicBezTo>
                    <a:pt x="1865940" y="48163"/>
                    <a:pt x="1875274" y="57497"/>
                    <a:pt x="1886788" y="57497"/>
                  </a:cubicBezTo>
                  <a:lnTo>
                    <a:pt x="2025358" y="57497"/>
                  </a:lnTo>
                  <a:cubicBezTo>
                    <a:pt x="2036872" y="57497"/>
                    <a:pt x="2046206" y="48163"/>
                    <a:pt x="2046206" y="36649"/>
                  </a:cubicBezTo>
                  <a:lnTo>
                    <a:pt x="2046206" y="0"/>
                  </a:lnTo>
                  <a:lnTo>
                    <a:pt x="2198193" y="0"/>
                  </a:lnTo>
                  <a:lnTo>
                    <a:pt x="2198193" y="6661192"/>
                  </a:lnTo>
                  <a:lnTo>
                    <a:pt x="0" y="6661192"/>
                  </a:lnTo>
                  <a:close/>
                </a:path>
              </a:pathLst>
            </a:custGeom>
            <a:solidFill>
              <a:srgbClr val="822405">
                <a:alpha val="72549"/>
              </a:srgbClr>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14" name="Google Shape;114;p26"/>
            <p:cNvSpPr/>
            <p:nvPr/>
          </p:nvSpPr>
          <p:spPr>
            <a:xfrm>
              <a:off x="5293882" y="1319118"/>
              <a:ext cx="1469100" cy="2053800"/>
            </a:xfrm>
            <a:prstGeom prst="rect">
              <a:avLst/>
            </a:prstGeom>
            <a:solidFill>
              <a:srgbClr val="000000">
                <a:alpha val="79607"/>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15" name="Google Shape;115;p26"/>
            <p:cNvSpPr/>
            <p:nvPr/>
          </p:nvSpPr>
          <p:spPr>
            <a:xfrm>
              <a:off x="5293882" y="0"/>
              <a:ext cx="1469100" cy="1223100"/>
            </a:xfrm>
            <a:prstGeom prst="rect">
              <a:avLst/>
            </a:prstGeom>
            <a:solidFill>
              <a:srgbClr val="000000">
                <a:alpha val="72549"/>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16" name="Google Shape;116;p26"/>
            <p:cNvSpPr/>
            <p:nvPr/>
          </p:nvSpPr>
          <p:spPr>
            <a:xfrm>
              <a:off x="5293882" y="3481987"/>
              <a:ext cx="1469100" cy="2053800"/>
            </a:xfrm>
            <a:prstGeom prst="rect">
              <a:avLst/>
            </a:prstGeom>
            <a:solidFill>
              <a:srgbClr val="000000">
                <a:alpha val="85098"/>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sp>
        <p:nvSpPr>
          <p:cNvPr id="117" name="Google Shape;117;p26"/>
          <p:cNvSpPr/>
          <p:nvPr/>
        </p:nvSpPr>
        <p:spPr>
          <a:xfrm rot="-5552476">
            <a:off x="3264947" y="-1640446"/>
            <a:ext cx="5933836" cy="10308268"/>
          </a:xfrm>
          <a:prstGeom prst="rect">
            <a:avLst/>
          </a:prstGeom>
          <a:solidFill>
            <a:schemeClr val="accent2"/>
          </a:solidFill>
          <a:ln>
            <a:noFill/>
          </a:ln>
          <a:effectLst>
            <a:outerShdw blurRad="57150" rotWithShape="0" algn="bl" dir="5400000" dist="19050">
              <a:srgbClr val="000000">
                <a:alpha val="32941"/>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 name="Google Shape;118;p26"/>
          <p:cNvSpPr/>
          <p:nvPr/>
        </p:nvSpPr>
        <p:spPr>
          <a:xfrm rot="-5014416">
            <a:off x="3259372" y="-1614463"/>
            <a:ext cx="5944955" cy="10295466"/>
          </a:xfrm>
          <a:prstGeom prst="rect">
            <a:avLst/>
          </a:prstGeom>
          <a:solidFill>
            <a:schemeClr val="accent2"/>
          </a:solidFill>
          <a:ln>
            <a:noFill/>
          </a:ln>
          <a:effectLst>
            <a:outerShdw blurRad="57150" rotWithShape="0" algn="bl" dir="5400000" dist="19050">
              <a:srgbClr val="000000">
                <a:alpha val="17647"/>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 name="Google Shape;119;p26"/>
          <p:cNvSpPr/>
          <p:nvPr/>
        </p:nvSpPr>
        <p:spPr>
          <a:xfrm rot="-5400000">
            <a:off x="3265973" y="-1857953"/>
            <a:ext cx="5931900" cy="10310400"/>
          </a:xfrm>
          <a:prstGeom prst="rect">
            <a:avLst/>
          </a:prstGeom>
          <a:solidFill>
            <a:schemeClr val="accent2"/>
          </a:solidFill>
          <a:ln>
            <a:noFill/>
          </a:ln>
          <a:effectLst>
            <a:outerShdw blurRad="57150" rotWithShape="0" algn="bl" dir="5400000" dist="19050">
              <a:srgbClr val="000000">
                <a:alpha val="28627"/>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20" name="Google Shape;120;p26"/>
          <p:cNvGrpSpPr/>
          <p:nvPr/>
        </p:nvGrpSpPr>
        <p:grpSpPr>
          <a:xfrm rot="9241510">
            <a:off x="382987" y="2755815"/>
            <a:ext cx="284831" cy="1346348"/>
            <a:chOff x="8608129" y="1242253"/>
            <a:chExt cx="937259" cy="4430267"/>
          </a:xfrm>
        </p:grpSpPr>
        <p:sp>
          <p:nvSpPr>
            <p:cNvPr id="121" name="Google Shape;121;p26"/>
            <p:cNvSpPr/>
            <p:nvPr/>
          </p:nvSpPr>
          <p:spPr>
            <a:xfrm>
              <a:off x="8610354" y="1243934"/>
              <a:ext cx="933449" cy="4426267"/>
            </a:xfrm>
            <a:custGeom>
              <a:rect b="b" l="l" r="r" t="t"/>
              <a:pathLst>
                <a:path extrusionOk="0" h="4426267" w="933449">
                  <a:moveTo>
                    <a:pt x="466725" y="0"/>
                  </a:moveTo>
                  <a:cubicBezTo>
                    <a:pt x="209550" y="0"/>
                    <a:pt x="0" y="209550"/>
                    <a:pt x="0" y="466725"/>
                  </a:cubicBezTo>
                  <a:lnTo>
                    <a:pt x="0" y="2827020"/>
                  </a:lnTo>
                  <a:cubicBezTo>
                    <a:pt x="0" y="2838450"/>
                    <a:pt x="9525" y="2847023"/>
                    <a:pt x="20003" y="2847023"/>
                  </a:cubicBezTo>
                  <a:lnTo>
                    <a:pt x="66675" y="2847023"/>
                  </a:lnTo>
                  <a:cubicBezTo>
                    <a:pt x="78105" y="2847023"/>
                    <a:pt x="86678" y="2837498"/>
                    <a:pt x="86678" y="2827020"/>
                  </a:cubicBezTo>
                  <a:lnTo>
                    <a:pt x="87630" y="466725"/>
                  </a:lnTo>
                  <a:cubicBezTo>
                    <a:pt x="87630" y="257175"/>
                    <a:pt x="258128" y="87630"/>
                    <a:pt x="466725" y="87630"/>
                  </a:cubicBezTo>
                  <a:cubicBezTo>
                    <a:pt x="676275" y="87630"/>
                    <a:pt x="845820" y="258128"/>
                    <a:pt x="845820" y="466725"/>
                  </a:cubicBezTo>
                  <a:lnTo>
                    <a:pt x="845820" y="4032885"/>
                  </a:lnTo>
                  <a:cubicBezTo>
                    <a:pt x="845820" y="4202430"/>
                    <a:pt x="708660" y="4339590"/>
                    <a:pt x="539115" y="4339590"/>
                  </a:cubicBezTo>
                  <a:cubicBezTo>
                    <a:pt x="369570" y="4339590"/>
                    <a:pt x="232410" y="4202430"/>
                    <a:pt x="232410" y="4032885"/>
                  </a:cubicBezTo>
                  <a:lnTo>
                    <a:pt x="232410" y="1371600"/>
                  </a:lnTo>
                  <a:cubicBezTo>
                    <a:pt x="232410" y="1242060"/>
                    <a:pt x="338138" y="1135380"/>
                    <a:pt x="467678" y="1135380"/>
                  </a:cubicBezTo>
                  <a:cubicBezTo>
                    <a:pt x="597218" y="1135380"/>
                    <a:pt x="703898" y="1241108"/>
                    <a:pt x="703898" y="1371600"/>
                  </a:cubicBezTo>
                  <a:lnTo>
                    <a:pt x="703898" y="2800350"/>
                  </a:lnTo>
                  <a:cubicBezTo>
                    <a:pt x="703898" y="2811780"/>
                    <a:pt x="713423" y="2820353"/>
                    <a:pt x="723900" y="2820353"/>
                  </a:cubicBezTo>
                  <a:lnTo>
                    <a:pt x="770573" y="2820353"/>
                  </a:lnTo>
                  <a:cubicBezTo>
                    <a:pt x="782003" y="2820353"/>
                    <a:pt x="790575" y="2810828"/>
                    <a:pt x="790575" y="2800350"/>
                  </a:cubicBezTo>
                  <a:lnTo>
                    <a:pt x="790575" y="1371600"/>
                  </a:lnTo>
                  <a:cubicBezTo>
                    <a:pt x="790575" y="1193483"/>
                    <a:pt x="645795" y="1048703"/>
                    <a:pt x="467678" y="1048703"/>
                  </a:cubicBezTo>
                  <a:cubicBezTo>
                    <a:pt x="289560" y="1048703"/>
                    <a:pt x="144780" y="1193483"/>
                    <a:pt x="144780" y="1371600"/>
                  </a:cubicBezTo>
                  <a:lnTo>
                    <a:pt x="144780" y="4031933"/>
                  </a:lnTo>
                  <a:cubicBezTo>
                    <a:pt x="144780" y="4249103"/>
                    <a:pt x="321945" y="4426268"/>
                    <a:pt x="539115" y="4426268"/>
                  </a:cubicBezTo>
                  <a:cubicBezTo>
                    <a:pt x="756285" y="4426268"/>
                    <a:pt x="933450" y="4249103"/>
                    <a:pt x="933450" y="4031933"/>
                  </a:cubicBezTo>
                  <a:lnTo>
                    <a:pt x="933450" y="466725"/>
                  </a:lnTo>
                  <a:cubicBezTo>
                    <a:pt x="933450" y="209550"/>
                    <a:pt x="724853" y="0"/>
                    <a:pt x="466725" y="0"/>
                  </a:cubicBezTo>
                  <a:close/>
                </a:path>
              </a:pathLst>
            </a:custGeom>
            <a:solidFill>
              <a:srgbClr val="FFFFFF"/>
            </a:solidFill>
            <a:ln>
              <a:noFill/>
            </a:ln>
            <a:effectLst>
              <a:outerShdw blurRad="57150" rotWithShape="0" algn="bl" dir="5400000" dist="19050">
                <a:srgbClr val="000000">
                  <a:alpha val="49803"/>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pic>
          <p:nvPicPr>
            <p:cNvPr id="122" name="Google Shape;122;p26"/>
            <p:cNvPicPr preferRelativeResize="0"/>
            <p:nvPr/>
          </p:nvPicPr>
          <p:blipFill rotWithShape="1">
            <a:blip r:embed="rId2">
              <a:alphaModFix/>
            </a:blip>
            <a:srcRect b="0" l="0" r="0" t="0"/>
            <a:stretch/>
          </p:blipFill>
          <p:spPr>
            <a:xfrm>
              <a:off x="8608129" y="1242253"/>
              <a:ext cx="937259" cy="4430267"/>
            </a:xfrm>
            <a:custGeom>
              <a:rect b="b" l="l" r="r" t="t"/>
              <a:pathLst>
                <a:path extrusionOk="0" h="4430267" w="937259">
                  <a:moveTo>
                    <a:pt x="0" y="0"/>
                  </a:moveTo>
                  <a:lnTo>
                    <a:pt x="937260" y="0"/>
                  </a:lnTo>
                  <a:lnTo>
                    <a:pt x="937260" y="4430268"/>
                  </a:lnTo>
                  <a:lnTo>
                    <a:pt x="0" y="4430268"/>
                  </a:lnTo>
                  <a:close/>
                </a:path>
              </a:pathLst>
            </a:custGeom>
            <a:noFill/>
            <a:ln>
              <a:noFill/>
            </a:ln>
            <a:effectLst>
              <a:outerShdw blurRad="57150" rotWithShape="0" algn="bl" dir="5400000" dist="19050">
                <a:srgbClr val="000000">
                  <a:alpha val="49803"/>
                </a:srgbClr>
              </a:outerShdw>
            </a:effectLst>
          </p:spPr>
        </p:pic>
      </p:grpSp>
      <p:grpSp>
        <p:nvGrpSpPr>
          <p:cNvPr id="123" name="Google Shape;123;p26"/>
          <p:cNvGrpSpPr/>
          <p:nvPr/>
        </p:nvGrpSpPr>
        <p:grpSpPr>
          <a:xfrm rot="-2832002">
            <a:off x="358014" y="4417000"/>
            <a:ext cx="284858" cy="1346475"/>
            <a:chOff x="8608129" y="1242253"/>
            <a:chExt cx="937259" cy="4430267"/>
          </a:xfrm>
        </p:grpSpPr>
        <p:sp>
          <p:nvSpPr>
            <p:cNvPr id="124" name="Google Shape;124;p26"/>
            <p:cNvSpPr/>
            <p:nvPr/>
          </p:nvSpPr>
          <p:spPr>
            <a:xfrm>
              <a:off x="8610354" y="1243934"/>
              <a:ext cx="933449" cy="4426267"/>
            </a:xfrm>
            <a:custGeom>
              <a:rect b="b" l="l" r="r" t="t"/>
              <a:pathLst>
                <a:path extrusionOk="0" h="4426267" w="933449">
                  <a:moveTo>
                    <a:pt x="466725" y="0"/>
                  </a:moveTo>
                  <a:cubicBezTo>
                    <a:pt x="209550" y="0"/>
                    <a:pt x="0" y="209550"/>
                    <a:pt x="0" y="466725"/>
                  </a:cubicBezTo>
                  <a:lnTo>
                    <a:pt x="0" y="2827020"/>
                  </a:lnTo>
                  <a:cubicBezTo>
                    <a:pt x="0" y="2838450"/>
                    <a:pt x="9525" y="2847023"/>
                    <a:pt x="20003" y="2847023"/>
                  </a:cubicBezTo>
                  <a:lnTo>
                    <a:pt x="66675" y="2847023"/>
                  </a:lnTo>
                  <a:cubicBezTo>
                    <a:pt x="78105" y="2847023"/>
                    <a:pt x="86678" y="2837498"/>
                    <a:pt x="86678" y="2827020"/>
                  </a:cubicBezTo>
                  <a:lnTo>
                    <a:pt x="87630" y="466725"/>
                  </a:lnTo>
                  <a:cubicBezTo>
                    <a:pt x="87630" y="257175"/>
                    <a:pt x="258128" y="87630"/>
                    <a:pt x="466725" y="87630"/>
                  </a:cubicBezTo>
                  <a:cubicBezTo>
                    <a:pt x="676275" y="87630"/>
                    <a:pt x="845820" y="258128"/>
                    <a:pt x="845820" y="466725"/>
                  </a:cubicBezTo>
                  <a:lnTo>
                    <a:pt x="845820" y="4032885"/>
                  </a:lnTo>
                  <a:cubicBezTo>
                    <a:pt x="845820" y="4202430"/>
                    <a:pt x="708660" y="4339590"/>
                    <a:pt x="539115" y="4339590"/>
                  </a:cubicBezTo>
                  <a:cubicBezTo>
                    <a:pt x="369570" y="4339590"/>
                    <a:pt x="232410" y="4202430"/>
                    <a:pt x="232410" y="4032885"/>
                  </a:cubicBezTo>
                  <a:lnTo>
                    <a:pt x="232410" y="1371600"/>
                  </a:lnTo>
                  <a:cubicBezTo>
                    <a:pt x="232410" y="1242060"/>
                    <a:pt x="338138" y="1135380"/>
                    <a:pt x="467678" y="1135380"/>
                  </a:cubicBezTo>
                  <a:cubicBezTo>
                    <a:pt x="597218" y="1135380"/>
                    <a:pt x="703898" y="1241108"/>
                    <a:pt x="703898" y="1371600"/>
                  </a:cubicBezTo>
                  <a:lnTo>
                    <a:pt x="703898" y="2800350"/>
                  </a:lnTo>
                  <a:cubicBezTo>
                    <a:pt x="703898" y="2811780"/>
                    <a:pt x="713423" y="2820353"/>
                    <a:pt x="723900" y="2820353"/>
                  </a:cubicBezTo>
                  <a:lnTo>
                    <a:pt x="770573" y="2820353"/>
                  </a:lnTo>
                  <a:cubicBezTo>
                    <a:pt x="782003" y="2820353"/>
                    <a:pt x="790575" y="2810828"/>
                    <a:pt x="790575" y="2800350"/>
                  </a:cubicBezTo>
                  <a:lnTo>
                    <a:pt x="790575" y="1371600"/>
                  </a:lnTo>
                  <a:cubicBezTo>
                    <a:pt x="790575" y="1193483"/>
                    <a:pt x="645795" y="1048703"/>
                    <a:pt x="467678" y="1048703"/>
                  </a:cubicBezTo>
                  <a:cubicBezTo>
                    <a:pt x="289560" y="1048703"/>
                    <a:pt x="144780" y="1193483"/>
                    <a:pt x="144780" y="1371600"/>
                  </a:cubicBezTo>
                  <a:lnTo>
                    <a:pt x="144780" y="4031933"/>
                  </a:lnTo>
                  <a:cubicBezTo>
                    <a:pt x="144780" y="4249103"/>
                    <a:pt x="321945" y="4426268"/>
                    <a:pt x="539115" y="4426268"/>
                  </a:cubicBezTo>
                  <a:cubicBezTo>
                    <a:pt x="756285" y="4426268"/>
                    <a:pt x="933450" y="4249103"/>
                    <a:pt x="933450" y="4031933"/>
                  </a:cubicBezTo>
                  <a:lnTo>
                    <a:pt x="933450" y="466725"/>
                  </a:lnTo>
                  <a:cubicBezTo>
                    <a:pt x="933450" y="209550"/>
                    <a:pt x="724853" y="0"/>
                    <a:pt x="466725" y="0"/>
                  </a:cubicBezTo>
                  <a:close/>
                </a:path>
              </a:pathLst>
            </a:custGeom>
            <a:solidFill>
              <a:srgbClr val="FFFFFF"/>
            </a:solidFill>
            <a:ln>
              <a:noFill/>
            </a:ln>
            <a:effectLst>
              <a:outerShdw blurRad="57150" rotWithShape="0" algn="bl" dir="5400000" dist="19050">
                <a:srgbClr val="000000">
                  <a:alpha val="49803"/>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pic>
          <p:nvPicPr>
            <p:cNvPr id="125" name="Google Shape;125;p26"/>
            <p:cNvPicPr preferRelativeResize="0"/>
            <p:nvPr/>
          </p:nvPicPr>
          <p:blipFill rotWithShape="1">
            <a:blip r:embed="rId2">
              <a:alphaModFix/>
            </a:blip>
            <a:srcRect b="0" l="0" r="0" t="0"/>
            <a:stretch/>
          </p:blipFill>
          <p:spPr>
            <a:xfrm>
              <a:off x="8608129" y="1242253"/>
              <a:ext cx="937259" cy="4430267"/>
            </a:xfrm>
            <a:custGeom>
              <a:rect b="b" l="l" r="r" t="t"/>
              <a:pathLst>
                <a:path extrusionOk="0" h="4430267" w="937259">
                  <a:moveTo>
                    <a:pt x="0" y="0"/>
                  </a:moveTo>
                  <a:lnTo>
                    <a:pt x="937260" y="0"/>
                  </a:lnTo>
                  <a:lnTo>
                    <a:pt x="937260" y="4430268"/>
                  </a:lnTo>
                  <a:lnTo>
                    <a:pt x="0" y="4430268"/>
                  </a:lnTo>
                  <a:close/>
                </a:path>
              </a:pathLst>
            </a:custGeom>
            <a:noFill/>
            <a:ln>
              <a:noFill/>
            </a:ln>
            <a:effectLst>
              <a:outerShdw blurRad="57150" rotWithShape="0" algn="bl" dir="5400000" dist="19050">
                <a:srgbClr val="000000">
                  <a:alpha val="49803"/>
                </a:srgbClr>
              </a:outerShdw>
            </a:effectLst>
          </p:spPr>
        </p:pic>
      </p:grpSp>
      <p:grpSp>
        <p:nvGrpSpPr>
          <p:cNvPr id="126" name="Google Shape;126;p26"/>
          <p:cNvGrpSpPr/>
          <p:nvPr/>
        </p:nvGrpSpPr>
        <p:grpSpPr>
          <a:xfrm rot="-624463">
            <a:off x="534908" y="3825394"/>
            <a:ext cx="284833" cy="1346358"/>
            <a:chOff x="8608129" y="1242253"/>
            <a:chExt cx="937259" cy="4430267"/>
          </a:xfrm>
        </p:grpSpPr>
        <p:sp>
          <p:nvSpPr>
            <p:cNvPr id="127" name="Google Shape;127;p26"/>
            <p:cNvSpPr/>
            <p:nvPr/>
          </p:nvSpPr>
          <p:spPr>
            <a:xfrm>
              <a:off x="8610354" y="1243934"/>
              <a:ext cx="933449" cy="4426267"/>
            </a:xfrm>
            <a:custGeom>
              <a:rect b="b" l="l" r="r" t="t"/>
              <a:pathLst>
                <a:path extrusionOk="0" h="4426267" w="933449">
                  <a:moveTo>
                    <a:pt x="466725" y="0"/>
                  </a:moveTo>
                  <a:cubicBezTo>
                    <a:pt x="209550" y="0"/>
                    <a:pt x="0" y="209550"/>
                    <a:pt x="0" y="466725"/>
                  </a:cubicBezTo>
                  <a:lnTo>
                    <a:pt x="0" y="2827020"/>
                  </a:lnTo>
                  <a:cubicBezTo>
                    <a:pt x="0" y="2838450"/>
                    <a:pt x="9525" y="2847023"/>
                    <a:pt x="20003" y="2847023"/>
                  </a:cubicBezTo>
                  <a:lnTo>
                    <a:pt x="66675" y="2847023"/>
                  </a:lnTo>
                  <a:cubicBezTo>
                    <a:pt x="78105" y="2847023"/>
                    <a:pt x="86678" y="2837498"/>
                    <a:pt x="86678" y="2827020"/>
                  </a:cubicBezTo>
                  <a:lnTo>
                    <a:pt x="87630" y="466725"/>
                  </a:lnTo>
                  <a:cubicBezTo>
                    <a:pt x="87630" y="257175"/>
                    <a:pt x="258128" y="87630"/>
                    <a:pt x="466725" y="87630"/>
                  </a:cubicBezTo>
                  <a:cubicBezTo>
                    <a:pt x="676275" y="87630"/>
                    <a:pt x="845820" y="258128"/>
                    <a:pt x="845820" y="466725"/>
                  </a:cubicBezTo>
                  <a:lnTo>
                    <a:pt x="845820" y="4032885"/>
                  </a:lnTo>
                  <a:cubicBezTo>
                    <a:pt x="845820" y="4202430"/>
                    <a:pt x="708660" y="4339590"/>
                    <a:pt x="539115" y="4339590"/>
                  </a:cubicBezTo>
                  <a:cubicBezTo>
                    <a:pt x="369570" y="4339590"/>
                    <a:pt x="232410" y="4202430"/>
                    <a:pt x="232410" y="4032885"/>
                  </a:cubicBezTo>
                  <a:lnTo>
                    <a:pt x="232410" y="1371600"/>
                  </a:lnTo>
                  <a:cubicBezTo>
                    <a:pt x="232410" y="1242060"/>
                    <a:pt x="338138" y="1135380"/>
                    <a:pt x="467678" y="1135380"/>
                  </a:cubicBezTo>
                  <a:cubicBezTo>
                    <a:pt x="597218" y="1135380"/>
                    <a:pt x="703898" y="1241108"/>
                    <a:pt x="703898" y="1371600"/>
                  </a:cubicBezTo>
                  <a:lnTo>
                    <a:pt x="703898" y="2800350"/>
                  </a:lnTo>
                  <a:cubicBezTo>
                    <a:pt x="703898" y="2811780"/>
                    <a:pt x="713423" y="2820353"/>
                    <a:pt x="723900" y="2820353"/>
                  </a:cubicBezTo>
                  <a:lnTo>
                    <a:pt x="770573" y="2820353"/>
                  </a:lnTo>
                  <a:cubicBezTo>
                    <a:pt x="782003" y="2820353"/>
                    <a:pt x="790575" y="2810828"/>
                    <a:pt x="790575" y="2800350"/>
                  </a:cubicBezTo>
                  <a:lnTo>
                    <a:pt x="790575" y="1371600"/>
                  </a:lnTo>
                  <a:cubicBezTo>
                    <a:pt x="790575" y="1193483"/>
                    <a:pt x="645795" y="1048703"/>
                    <a:pt x="467678" y="1048703"/>
                  </a:cubicBezTo>
                  <a:cubicBezTo>
                    <a:pt x="289560" y="1048703"/>
                    <a:pt x="144780" y="1193483"/>
                    <a:pt x="144780" y="1371600"/>
                  </a:cubicBezTo>
                  <a:lnTo>
                    <a:pt x="144780" y="4031933"/>
                  </a:lnTo>
                  <a:cubicBezTo>
                    <a:pt x="144780" y="4249103"/>
                    <a:pt x="321945" y="4426268"/>
                    <a:pt x="539115" y="4426268"/>
                  </a:cubicBezTo>
                  <a:cubicBezTo>
                    <a:pt x="756285" y="4426268"/>
                    <a:pt x="933450" y="4249103"/>
                    <a:pt x="933450" y="4031933"/>
                  </a:cubicBezTo>
                  <a:lnTo>
                    <a:pt x="933450" y="466725"/>
                  </a:lnTo>
                  <a:cubicBezTo>
                    <a:pt x="933450" y="209550"/>
                    <a:pt x="724853" y="0"/>
                    <a:pt x="466725" y="0"/>
                  </a:cubicBezTo>
                  <a:close/>
                </a:path>
              </a:pathLst>
            </a:custGeom>
            <a:solidFill>
              <a:srgbClr val="FFFFFF"/>
            </a:solidFill>
            <a:ln>
              <a:noFill/>
            </a:ln>
            <a:effectLst>
              <a:outerShdw blurRad="57150" rotWithShape="0" algn="bl" dir="5400000" dist="19050">
                <a:srgbClr val="000000">
                  <a:alpha val="49803"/>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pic>
          <p:nvPicPr>
            <p:cNvPr id="128" name="Google Shape;128;p26"/>
            <p:cNvPicPr preferRelativeResize="0"/>
            <p:nvPr/>
          </p:nvPicPr>
          <p:blipFill rotWithShape="1">
            <a:blip r:embed="rId2">
              <a:alphaModFix/>
            </a:blip>
            <a:srcRect b="0" l="0" r="0" t="0"/>
            <a:stretch/>
          </p:blipFill>
          <p:spPr>
            <a:xfrm>
              <a:off x="8608129" y="1242253"/>
              <a:ext cx="937259" cy="4430267"/>
            </a:xfrm>
            <a:custGeom>
              <a:rect b="b" l="l" r="r" t="t"/>
              <a:pathLst>
                <a:path extrusionOk="0" h="4430267" w="937259">
                  <a:moveTo>
                    <a:pt x="0" y="0"/>
                  </a:moveTo>
                  <a:lnTo>
                    <a:pt x="937260" y="0"/>
                  </a:lnTo>
                  <a:lnTo>
                    <a:pt x="937260" y="4430268"/>
                  </a:lnTo>
                  <a:lnTo>
                    <a:pt x="0" y="4430268"/>
                  </a:lnTo>
                  <a:close/>
                </a:path>
              </a:pathLst>
            </a:custGeom>
            <a:noFill/>
            <a:ln>
              <a:noFill/>
            </a:ln>
            <a:effectLst>
              <a:outerShdw blurRad="57150" rotWithShape="0" algn="bl" dir="5400000" dist="19050">
                <a:srgbClr val="000000">
                  <a:alpha val="49803"/>
                </a:srgbClr>
              </a:outerShdw>
            </a:effectLst>
          </p:spPr>
        </p:pic>
      </p:grpSp>
      <p:sp>
        <p:nvSpPr>
          <p:cNvPr id="129" name="Google Shape;129;p26"/>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30" name="Google Shape;130;p26"/>
          <p:cNvSpPr txBox="1"/>
          <p:nvPr>
            <p:ph type="title"/>
          </p:nvPr>
        </p:nvSpPr>
        <p:spPr>
          <a:xfrm>
            <a:off x="2467275" y="3047250"/>
            <a:ext cx="7981500" cy="763500"/>
          </a:xfrm>
          <a:prstGeom prst="rect">
            <a:avLst/>
          </a:prstGeom>
          <a:noFill/>
          <a:ln>
            <a:noFill/>
          </a:ln>
        </p:spPr>
        <p:txBody>
          <a:bodyPr anchorCtr="0" anchor="ctr" bIns="121900" lIns="121900" spcFirstLastPara="1" rIns="121900" wrap="square" tIns="121900">
            <a:noAutofit/>
          </a:bodyPr>
          <a:lstStyle>
            <a:lvl1pPr lvl="0" algn="ctr">
              <a:lnSpc>
                <a:spcPct val="100000"/>
              </a:lnSpc>
              <a:spcBef>
                <a:spcPts val="0"/>
              </a:spcBef>
              <a:spcAft>
                <a:spcPts val="0"/>
              </a:spcAft>
              <a:buClr>
                <a:schemeClr val="dk1"/>
              </a:buClr>
              <a:buSzPts val="7200"/>
              <a:buNone/>
              <a:defRPr sz="7200">
                <a:solidFill>
                  <a:schemeClr val="dk1"/>
                </a:solidFill>
              </a:defRPr>
            </a:lvl1pPr>
            <a:lvl2pPr lvl="1" algn="ctr">
              <a:lnSpc>
                <a:spcPct val="100000"/>
              </a:lnSpc>
              <a:spcBef>
                <a:spcPts val="0"/>
              </a:spcBef>
              <a:spcAft>
                <a:spcPts val="0"/>
              </a:spcAft>
              <a:buClr>
                <a:schemeClr val="dk1"/>
              </a:buClr>
              <a:buSzPts val="7200"/>
              <a:buNone/>
              <a:defRPr sz="7200">
                <a:solidFill>
                  <a:schemeClr val="dk1"/>
                </a:solidFill>
              </a:defRPr>
            </a:lvl2pPr>
            <a:lvl3pPr lvl="2" algn="ctr">
              <a:lnSpc>
                <a:spcPct val="100000"/>
              </a:lnSpc>
              <a:spcBef>
                <a:spcPts val="0"/>
              </a:spcBef>
              <a:spcAft>
                <a:spcPts val="0"/>
              </a:spcAft>
              <a:buClr>
                <a:schemeClr val="dk1"/>
              </a:buClr>
              <a:buSzPts val="7200"/>
              <a:buNone/>
              <a:defRPr sz="7200">
                <a:solidFill>
                  <a:schemeClr val="dk1"/>
                </a:solidFill>
              </a:defRPr>
            </a:lvl3pPr>
            <a:lvl4pPr lvl="3" algn="ctr">
              <a:lnSpc>
                <a:spcPct val="100000"/>
              </a:lnSpc>
              <a:spcBef>
                <a:spcPts val="0"/>
              </a:spcBef>
              <a:spcAft>
                <a:spcPts val="0"/>
              </a:spcAft>
              <a:buClr>
                <a:schemeClr val="dk1"/>
              </a:buClr>
              <a:buSzPts val="7200"/>
              <a:buNone/>
              <a:defRPr sz="7200">
                <a:solidFill>
                  <a:schemeClr val="dk1"/>
                </a:solidFill>
              </a:defRPr>
            </a:lvl4pPr>
            <a:lvl5pPr lvl="4" algn="ctr">
              <a:lnSpc>
                <a:spcPct val="100000"/>
              </a:lnSpc>
              <a:spcBef>
                <a:spcPts val="0"/>
              </a:spcBef>
              <a:spcAft>
                <a:spcPts val="0"/>
              </a:spcAft>
              <a:buClr>
                <a:schemeClr val="dk1"/>
              </a:buClr>
              <a:buSzPts val="7200"/>
              <a:buNone/>
              <a:defRPr sz="7200">
                <a:solidFill>
                  <a:schemeClr val="dk1"/>
                </a:solidFill>
              </a:defRPr>
            </a:lvl5pPr>
            <a:lvl6pPr lvl="5" algn="ctr">
              <a:lnSpc>
                <a:spcPct val="100000"/>
              </a:lnSpc>
              <a:spcBef>
                <a:spcPts val="0"/>
              </a:spcBef>
              <a:spcAft>
                <a:spcPts val="0"/>
              </a:spcAft>
              <a:buClr>
                <a:schemeClr val="dk1"/>
              </a:buClr>
              <a:buSzPts val="7200"/>
              <a:buNone/>
              <a:defRPr sz="7200">
                <a:solidFill>
                  <a:schemeClr val="dk1"/>
                </a:solidFill>
              </a:defRPr>
            </a:lvl6pPr>
            <a:lvl7pPr lvl="6" algn="ctr">
              <a:lnSpc>
                <a:spcPct val="100000"/>
              </a:lnSpc>
              <a:spcBef>
                <a:spcPts val="0"/>
              </a:spcBef>
              <a:spcAft>
                <a:spcPts val="0"/>
              </a:spcAft>
              <a:buClr>
                <a:schemeClr val="dk1"/>
              </a:buClr>
              <a:buSzPts val="7200"/>
              <a:buNone/>
              <a:defRPr sz="7200">
                <a:solidFill>
                  <a:schemeClr val="dk1"/>
                </a:solidFill>
              </a:defRPr>
            </a:lvl7pPr>
            <a:lvl8pPr lvl="7" algn="ctr">
              <a:lnSpc>
                <a:spcPct val="100000"/>
              </a:lnSpc>
              <a:spcBef>
                <a:spcPts val="0"/>
              </a:spcBef>
              <a:spcAft>
                <a:spcPts val="0"/>
              </a:spcAft>
              <a:buClr>
                <a:schemeClr val="dk1"/>
              </a:buClr>
              <a:buSzPts val="7200"/>
              <a:buNone/>
              <a:defRPr sz="7200">
                <a:solidFill>
                  <a:schemeClr val="dk1"/>
                </a:solidFill>
              </a:defRPr>
            </a:lvl8pPr>
            <a:lvl9pPr lvl="8" algn="ctr">
              <a:lnSpc>
                <a:spcPct val="100000"/>
              </a:lnSpc>
              <a:spcBef>
                <a:spcPts val="0"/>
              </a:spcBef>
              <a:spcAft>
                <a:spcPts val="0"/>
              </a:spcAft>
              <a:buClr>
                <a:schemeClr val="dk1"/>
              </a:buClr>
              <a:buSzPts val="7200"/>
              <a:buNone/>
              <a:defRPr sz="7200">
                <a:solidFill>
                  <a:schemeClr val="dk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CUSTOM">
    <p:spTree>
      <p:nvGrpSpPr>
        <p:cNvPr id="131" name="Shape 131"/>
        <p:cNvGrpSpPr/>
        <p:nvPr/>
      </p:nvGrpSpPr>
      <p:grpSpPr>
        <a:xfrm>
          <a:off x="0" y="0"/>
          <a:ext cx="0" cy="0"/>
          <a:chOff x="0" y="0"/>
          <a:chExt cx="0" cy="0"/>
        </a:xfrm>
      </p:grpSpPr>
      <p:sp>
        <p:nvSpPr>
          <p:cNvPr id="132" name="Google Shape;132;p27"/>
          <p:cNvSpPr/>
          <p:nvPr/>
        </p:nvSpPr>
        <p:spPr>
          <a:xfrm rot="564911">
            <a:off x="2593047" y="-1560372"/>
            <a:ext cx="6055474" cy="8429577"/>
          </a:xfrm>
          <a:prstGeom prst="rect">
            <a:avLst/>
          </a:prstGeom>
          <a:solidFill>
            <a:schemeClr val="accent2"/>
          </a:solidFill>
          <a:ln>
            <a:noFill/>
          </a:ln>
          <a:effectLst>
            <a:outerShdw blurRad="57150" rotWithShape="0" algn="bl" dir="5400000" dist="19050">
              <a:srgbClr val="000000">
                <a:alpha val="28627"/>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 name="Google Shape;133;p27"/>
          <p:cNvSpPr/>
          <p:nvPr/>
        </p:nvSpPr>
        <p:spPr>
          <a:xfrm rot="442837">
            <a:off x="2375184" y="-1596554"/>
            <a:ext cx="6055572" cy="8429956"/>
          </a:xfrm>
          <a:prstGeom prst="rect">
            <a:avLst/>
          </a:prstGeom>
          <a:solidFill>
            <a:schemeClr val="accent2"/>
          </a:solidFill>
          <a:ln>
            <a:noFill/>
          </a:ln>
          <a:effectLst>
            <a:outerShdw blurRad="57150" rotWithShape="0" algn="bl" dir="5400000" dist="19050">
              <a:srgbClr val="000000">
                <a:alpha val="32941"/>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 name="Google Shape;134;p27"/>
          <p:cNvSpPr/>
          <p:nvPr/>
        </p:nvSpPr>
        <p:spPr>
          <a:xfrm rot="874272">
            <a:off x="2355494" y="-1599772"/>
            <a:ext cx="6055263" cy="8429910"/>
          </a:xfrm>
          <a:prstGeom prst="rect">
            <a:avLst/>
          </a:prstGeom>
          <a:solidFill>
            <a:schemeClr val="accent2"/>
          </a:solidFill>
          <a:ln>
            <a:noFill/>
          </a:ln>
          <a:effectLst>
            <a:outerShdw blurRad="57150" rotWithShape="0" algn="bl" dir="5400000" dist="19050">
              <a:srgbClr val="000000">
                <a:alpha val="17647"/>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35" name="Google Shape;135;p27"/>
          <p:cNvGrpSpPr/>
          <p:nvPr/>
        </p:nvGrpSpPr>
        <p:grpSpPr>
          <a:xfrm rot="-8234340">
            <a:off x="7990191" y="-355824"/>
            <a:ext cx="1269169" cy="3845967"/>
            <a:chOff x="4929283" y="0"/>
            <a:chExt cx="2198193" cy="6661192"/>
          </a:xfrm>
        </p:grpSpPr>
        <p:sp>
          <p:nvSpPr>
            <p:cNvPr id="136" name="Google Shape;136;p27"/>
            <p:cNvSpPr/>
            <p:nvPr/>
          </p:nvSpPr>
          <p:spPr>
            <a:xfrm>
              <a:off x="4929283" y="0"/>
              <a:ext cx="2198193" cy="6661192"/>
            </a:xfrm>
            <a:custGeom>
              <a:rect b="b" l="l" r="r" t="t"/>
              <a:pathLst>
                <a:path extrusionOk="0" h="6661192" w="2198193">
                  <a:moveTo>
                    <a:pt x="153869" y="6497722"/>
                  </a:moveTo>
                  <a:cubicBezTo>
                    <a:pt x="142355" y="6497722"/>
                    <a:pt x="133021" y="6507056"/>
                    <a:pt x="133021" y="6518570"/>
                  </a:cubicBezTo>
                  <a:lnTo>
                    <a:pt x="133021" y="6601957"/>
                  </a:lnTo>
                  <a:cubicBezTo>
                    <a:pt x="133021" y="6613471"/>
                    <a:pt x="142355" y="6622805"/>
                    <a:pt x="153869" y="6622805"/>
                  </a:cubicBezTo>
                  <a:lnTo>
                    <a:pt x="292439" y="6622805"/>
                  </a:lnTo>
                  <a:cubicBezTo>
                    <a:pt x="303953" y="6622805"/>
                    <a:pt x="313287" y="6613471"/>
                    <a:pt x="313287" y="6601957"/>
                  </a:cubicBezTo>
                  <a:lnTo>
                    <a:pt x="313287" y="6518570"/>
                  </a:lnTo>
                  <a:cubicBezTo>
                    <a:pt x="313287" y="6507056"/>
                    <a:pt x="303953" y="6497722"/>
                    <a:pt x="292439" y="6497722"/>
                  </a:cubicBezTo>
                  <a:close/>
                  <a:moveTo>
                    <a:pt x="1886788" y="6492676"/>
                  </a:moveTo>
                  <a:cubicBezTo>
                    <a:pt x="1875274" y="6492676"/>
                    <a:pt x="1865940" y="6502010"/>
                    <a:pt x="1865940" y="6513524"/>
                  </a:cubicBezTo>
                  <a:lnTo>
                    <a:pt x="1865940" y="6596911"/>
                  </a:lnTo>
                  <a:cubicBezTo>
                    <a:pt x="1865940" y="6608425"/>
                    <a:pt x="1875274" y="6617759"/>
                    <a:pt x="1886788" y="6617759"/>
                  </a:cubicBezTo>
                  <a:lnTo>
                    <a:pt x="2025358" y="6617759"/>
                  </a:lnTo>
                  <a:cubicBezTo>
                    <a:pt x="2036872" y="6617759"/>
                    <a:pt x="2046206" y="6608425"/>
                    <a:pt x="2046206" y="6596911"/>
                  </a:cubicBezTo>
                  <a:lnTo>
                    <a:pt x="2046206" y="6513524"/>
                  </a:lnTo>
                  <a:cubicBezTo>
                    <a:pt x="2046206" y="6502010"/>
                    <a:pt x="2036872" y="6492676"/>
                    <a:pt x="2025358" y="6492676"/>
                  </a:cubicBezTo>
                  <a:close/>
                  <a:moveTo>
                    <a:pt x="153869" y="6199531"/>
                  </a:moveTo>
                  <a:cubicBezTo>
                    <a:pt x="142355" y="6199531"/>
                    <a:pt x="133021" y="6208865"/>
                    <a:pt x="133021" y="6220379"/>
                  </a:cubicBezTo>
                  <a:lnTo>
                    <a:pt x="133021" y="6303766"/>
                  </a:lnTo>
                  <a:cubicBezTo>
                    <a:pt x="133021" y="6315280"/>
                    <a:pt x="142355" y="6324614"/>
                    <a:pt x="153869" y="6324614"/>
                  </a:cubicBezTo>
                  <a:lnTo>
                    <a:pt x="292439" y="6324614"/>
                  </a:lnTo>
                  <a:cubicBezTo>
                    <a:pt x="303953" y="6324614"/>
                    <a:pt x="313287" y="6315280"/>
                    <a:pt x="313287" y="6303766"/>
                  </a:cubicBezTo>
                  <a:lnTo>
                    <a:pt x="313287" y="6220379"/>
                  </a:lnTo>
                  <a:cubicBezTo>
                    <a:pt x="313287" y="6208865"/>
                    <a:pt x="303953" y="6199531"/>
                    <a:pt x="292439" y="6199531"/>
                  </a:cubicBezTo>
                  <a:close/>
                  <a:moveTo>
                    <a:pt x="1886788" y="6194485"/>
                  </a:moveTo>
                  <a:cubicBezTo>
                    <a:pt x="1875274" y="6194485"/>
                    <a:pt x="1865940" y="6203819"/>
                    <a:pt x="1865940" y="6215333"/>
                  </a:cubicBezTo>
                  <a:lnTo>
                    <a:pt x="1865940" y="6298720"/>
                  </a:lnTo>
                  <a:cubicBezTo>
                    <a:pt x="1865940" y="6310234"/>
                    <a:pt x="1875274" y="6319568"/>
                    <a:pt x="1886788" y="6319568"/>
                  </a:cubicBezTo>
                  <a:lnTo>
                    <a:pt x="2025358" y="6319568"/>
                  </a:lnTo>
                  <a:cubicBezTo>
                    <a:pt x="2036872" y="6319568"/>
                    <a:pt x="2046206" y="6310234"/>
                    <a:pt x="2046206" y="6298720"/>
                  </a:cubicBezTo>
                  <a:lnTo>
                    <a:pt x="2046206" y="6215333"/>
                  </a:lnTo>
                  <a:cubicBezTo>
                    <a:pt x="2046206" y="6203819"/>
                    <a:pt x="2036872" y="6194485"/>
                    <a:pt x="2025358" y="6194485"/>
                  </a:cubicBezTo>
                  <a:close/>
                  <a:moveTo>
                    <a:pt x="153869" y="5901337"/>
                  </a:moveTo>
                  <a:cubicBezTo>
                    <a:pt x="142355" y="5901337"/>
                    <a:pt x="133021" y="5910671"/>
                    <a:pt x="133021" y="5922185"/>
                  </a:cubicBezTo>
                  <a:lnTo>
                    <a:pt x="133021" y="6005572"/>
                  </a:lnTo>
                  <a:cubicBezTo>
                    <a:pt x="133021" y="6017086"/>
                    <a:pt x="142355" y="6026420"/>
                    <a:pt x="153869" y="6026420"/>
                  </a:cubicBezTo>
                  <a:lnTo>
                    <a:pt x="292439" y="6026420"/>
                  </a:lnTo>
                  <a:cubicBezTo>
                    <a:pt x="303953" y="6026420"/>
                    <a:pt x="313287" y="6017086"/>
                    <a:pt x="313287" y="6005572"/>
                  </a:cubicBezTo>
                  <a:lnTo>
                    <a:pt x="313287" y="5922185"/>
                  </a:lnTo>
                  <a:cubicBezTo>
                    <a:pt x="313287" y="5910671"/>
                    <a:pt x="303953" y="5901337"/>
                    <a:pt x="292439" y="5901337"/>
                  </a:cubicBezTo>
                  <a:close/>
                  <a:moveTo>
                    <a:pt x="1886788" y="5896291"/>
                  </a:moveTo>
                  <a:cubicBezTo>
                    <a:pt x="1875274" y="5896291"/>
                    <a:pt x="1865940" y="5905625"/>
                    <a:pt x="1865940" y="5917139"/>
                  </a:cubicBezTo>
                  <a:lnTo>
                    <a:pt x="1865940" y="6000526"/>
                  </a:lnTo>
                  <a:cubicBezTo>
                    <a:pt x="1865940" y="6012040"/>
                    <a:pt x="1875274" y="6021374"/>
                    <a:pt x="1886788" y="6021374"/>
                  </a:cubicBezTo>
                  <a:lnTo>
                    <a:pt x="2025358" y="6021374"/>
                  </a:lnTo>
                  <a:cubicBezTo>
                    <a:pt x="2036872" y="6021374"/>
                    <a:pt x="2046206" y="6012040"/>
                    <a:pt x="2046206" y="6000526"/>
                  </a:cubicBezTo>
                  <a:lnTo>
                    <a:pt x="2046206" y="5917139"/>
                  </a:lnTo>
                  <a:cubicBezTo>
                    <a:pt x="2046206" y="5905625"/>
                    <a:pt x="2036872" y="5896291"/>
                    <a:pt x="2025358" y="5896291"/>
                  </a:cubicBezTo>
                  <a:close/>
                  <a:moveTo>
                    <a:pt x="153869" y="5603143"/>
                  </a:moveTo>
                  <a:cubicBezTo>
                    <a:pt x="142355" y="5603143"/>
                    <a:pt x="133021" y="5612477"/>
                    <a:pt x="133021" y="5623991"/>
                  </a:cubicBezTo>
                  <a:lnTo>
                    <a:pt x="133021" y="5707378"/>
                  </a:lnTo>
                  <a:cubicBezTo>
                    <a:pt x="133021" y="5718892"/>
                    <a:pt x="142355" y="5728226"/>
                    <a:pt x="153869" y="5728226"/>
                  </a:cubicBezTo>
                  <a:lnTo>
                    <a:pt x="292439" y="5728226"/>
                  </a:lnTo>
                  <a:cubicBezTo>
                    <a:pt x="303953" y="5728226"/>
                    <a:pt x="313287" y="5718892"/>
                    <a:pt x="313287" y="5707378"/>
                  </a:cubicBezTo>
                  <a:lnTo>
                    <a:pt x="313287" y="5623991"/>
                  </a:lnTo>
                  <a:cubicBezTo>
                    <a:pt x="313287" y="5612477"/>
                    <a:pt x="303953" y="5603143"/>
                    <a:pt x="292439" y="5603143"/>
                  </a:cubicBezTo>
                  <a:close/>
                  <a:moveTo>
                    <a:pt x="1886788" y="5598097"/>
                  </a:moveTo>
                  <a:cubicBezTo>
                    <a:pt x="1875274" y="5598097"/>
                    <a:pt x="1865940" y="5607431"/>
                    <a:pt x="1865940" y="5618945"/>
                  </a:cubicBezTo>
                  <a:lnTo>
                    <a:pt x="1865940" y="5702332"/>
                  </a:lnTo>
                  <a:cubicBezTo>
                    <a:pt x="1865940" y="5713846"/>
                    <a:pt x="1875274" y="5723180"/>
                    <a:pt x="1886788" y="5723180"/>
                  </a:cubicBezTo>
                  <a:lnTo>
                    <a:pt x="2025358" y="5723180"/>
                  </a:lnTo>
                  <a:cubicBezTo>
                    <a:pt x="2036872" y="5723180"/>
                    <a:pt x="2046206" y="5713846"/>
                    <a:pt x="2046206" y="5702332"/>
                  </a:cubicBezTo>
                  <a:lnTo>
                    <a:pt x="2046206" y="5618945"/>
                  </a:lnTo>
                  <a:cubicBezTo>
                    <a:pt x="2046206" y="5607431"/>
                    <a:pt x="2036872" y="5598097"/>
                    <a:pt x="2025358" y="5598097"/>
                  </a:cubicBezTo>
                  <a:close/>
                  <a:moveTo>
                    <a:pt x="153869" y="5304949"/>
                  </a:moveTo>
                  <a:cubicBezTo>
                    <a:pt x="142355" y="5304949"/>
                    <a:pt x="133021" y="5314283"/>
                    <a:pt x="133021" y="5325797"/>
                  </a:cubicBezTo>
                  <a:lnTo>
                    <a:pt x="133021" y="5409184"/>
                  </a:lnTo>
                  <a:cubicBezTo>
                    <a:pt x="133021" y="5420698"/>
                    <a:pt x="142355" y="5430032"/>
                    <a:pt x="153869" y="5430032"/>
                  </a:cubicBezTo>
                  <a:lnTo>
                    <a:pt x="292439" y="5430032"/>
                  </a:lnTo>
                  <a:cubicBezTo>
                    <a:pt x="303953" y="5430032"/>
                    <a:pt x="313287" y="5420698"/>
                    <a:pt x="313287" y="5409184"/>
                  </a:cubicBezTo>
                  <a:lnTo>
                    <a:pt x="313287" y="5325797"/>
                  </a:lnTo>
                  <a:cubicBezTo>
                    <a:pt x="313287" y="5314283"/>
                    <a:pt x="303953" y="5304949"/>
                    <a:pt x="292439" y="5304949"/>
                  </a:cubicBezTo>
                  <a:close/>
                  <a:moveTo>
                    <a:pt x="1886788" y="5299903"/>
                  </a:moveTo>
                  <a:cubicBezTo>
                    <a:pt x="1875274" y="5299903"/>
                    <a:pt x="1865940" y="5309237"/>
                    <a:pt x="1865940" y="5320751"/>
                  </a:cubicBezTo>
                  <a:lnTo>
                    <a:pt x="1865940" y="5404138"/>
                  </a:lnTo>
                  <a:cubicBezTo>
                    <a:pt x="1865940" y="5415652"/>
                    <a:pt x="1875274" y="5424986"/>
                    <a:pt x="1886788" y="5424986"/>
                  </a:cubicBezTo>
                  <a:lnTo>
                    <a:pt x="2025358" y="5424986"/>
                  </a:lnTo>
                  <a:cubicBezTo>
                    <a:pt x="2036872" y="5424986"/>
                    <a:pt x="2046206" y="5415652"/>
                    <a:pt x="2046206" y="5404138"/>
                  </a:cubicBezTo>
                  <a:lnTo>
                    <a:pt x="2046206" y="5320751"/>
                  </a:lnTo>
                  <a:cubicBezTo>
                    <a:pt x="2046206" y="5309237"/>
                    <a:pt x="2036872" y="5299903"/>
                    <a:pt x="2025358" y="5299903"/>
                  </a:cubicBezTo>
                  <a:close/>
                  <a:moveTo>
                    <a:pt x="153869" y="5006755"/>
                  </a:moveTo>
                  <a:cubicBezTo>
                    <a:pt x="142355" y="5006755"/>
                    <a:pt x="133021" y="5016089"/>
                    <a:pt x="133021" y="5027603"/>
                  </a:cubicBezTo>
                  <a:lnTo>
                    <a:pt x="133021" y="5110990"/>
                  </a:lnTo>
                  <a:cubicBezTo>
                    <a:pt x="133021" y="5122504"/>
                    <a:pt x="142355" y="5131838"/>
                    <a:pt x="153869" y="5131838"/>
                  </a:cubicBezTo>
                  <a:lnTo>
                    <a:pt x="292439" y="5131838"/>
                  </a:lnTo>
                  <a:cubicBezTo>
                    <a:pt x="303953" y="5131838"/>
                    <a:pt x="313287" y="5122504"/>
                    <a:pt x="313287" y="5110990"/>
                  </a:cubicBezTo>
                  <a:lnTo>
                    <a:pt x="313287" y="5027603"/>
                  </a:lnTo>
                  <a:cubicBezTo>
                    <a:pt x="313287" y="5016089"/>
                    <a:pt x="303953" y="5006755"/>
                    <a:pt x="292439" y="5006755"/>
                  </a:cubicBezTo>
                  <a:close/>
                  <a:moveTo>
                    <a:pt x="1886788" y="5001709"/>
                  </a:moveTo>
                  <a:cubicBezTo>
                    <a:pt x="1875274" y="5001709"/>
                    <a:pt x="1865940" y="5011043"/>
                    <a:pt x="1865940" y="5022557"/>
                  </a:cubicBezTo>
                  <a:lnTo>
                    <a:pt x="1865940" y="5105944"/>
                  </a:lnTo>
                  <a:cubicBezTo>
                    <a:pt x="1865940" y="5117458"/>
                    <a:pt x="1875274" y="5126792"/>
                    <a:pt x="1886788" y="5126792"/>
                  </a:cubicBezTo>
                  <a:lnTo>
                    <a:pt x="2025358" y="5126792"/>
                  </a:lnTo>
                  <a:cubicBezTo>
                    <a:pt x="2036872" y="5126792"/>
                    <a:pt x="2046206" y="5117458"/>
                    <a:pt x="2046206" y="5105944"/>
                  </a:cubicBezTo>
                  <a:lnTo>
                    <a:pt x="2046206" y="5022557"/>
                  </a:lnTo>
                  <a:cubicBezTo>
                    <a:pt x="2046206" y="5011043"/>
                    <a:pt x="2036872" y="5001709"/>
                    <a:pt x="2025358" y="5001709"/>
                  </a:cubicBezTo>
                  <a:close/>
                  <a:moveTo>
                    <a:pt x="153869" y="4708561"/>
                  </a:moveTo>
                  <a:cubicBezTo>
                    <a:pt x="142355" y="4708561"/>
                    <a:pt x="133021" y="4717895"/>
                    <a:pt x="133021" y="4729409"/>
                  </a:cubicBezTo>
                  <a:lnTo>
                    <a:pt x="133021" y="4812796"/>
                  </a:lnTo>
                  <a:cubicBezTo>
                    <a:pt x="133021" y="4824310"/>
                    <a:pt x="142355" y="4833644"/>
                    <a:pt x="153869" y="4833644"/>
                  </a:cubicBezTo>
                  <a:lnTo>
                    <a:pt x="292439" y="4833644"/>
                  </a:lnTo>
                  <a:cubicBezTo>
                    <a:pt x="303953" y="4833644"/>
                    <a:pt x="313287" y="4824310"/>
                    <a:pt x="313287" y="4812796"/>
                  </a:cubicBezTo>
                  <a:lnTo>
                    <a:pt x="313287" y="4729409"/>
                  </a:lnTo>
                  <a:cubicBezTo>
                    <a:pt x="313287" y="4717895"/>
                    <a:pt x="303953" y="4708561"/>
                    <a:pt x="292439" y="4708561"/>
                  </a:cubicBezTo>
                  <a:close/>
                  <a:moveTo>
                    <a:pt x="1886788" y="4703515"/>
                  </a:moveTo>
                  <a:cubicBezTo>
                    <a:pt x="1875274" y="4703515"/>
                    <a:pt x="1865940" y="4712849"/>
                    <a:pt x="1865940" y="4724363"/>
                  </a:cubicBezTo>
                  <a:lnTo>
                    <a:pt x="1865940" y="4807750"/>
                  </a:lnTo>
                  <a:cubicBezTo>
                    <a:pt x="1865940" y="4819264"/>
                    <a:pt x="1875274" y="4828598"/>
                    <a:pt x="1886788" y="4828598"/>
                  </a:cubicBezTo>
                  <a:lnTo>
                    <a:pt x="2025358" y="4828598"/>
                  </a:lnTo>
                  <a:cubicBezTo>
                    <a:pt x="2036872" y="4828598"/>
                    <a:pt x="2046206" y="4819264"/>
                    <a:pt x="2046206" y="4807750"/>
                  </a:cubicBezTo>
                  <a:lnTo>
                    <a:pt x="2046206" y="4724363"/>
                  </a:lnTo>
                  <a:cubicBezTo>
                    <a:pt x="2046206" y="4712849"/>
                    <a:pt x="2036872" y="4703515"/>
                    <a:pt x="2025358" y="4703515"/>
                  </a:cubicBezTo>
                  <a:close/>
                  <a:moveTo>
                    <a:pt x="153869" y="4410367"/>
                  </a:moveTo>
                  <a:cubicBezTo>
                    <a:pt x="142355" y="4410367"/>
                    <a:pt x="133021" y="4419701"/>
                    <a:pt x="133021" y="4431215"/>
                  </a:cubicBezTo>
                  <a:lnTo>
                    <a:pt x="133021" y="4514602"/>
                  </a:lnTo>
                  <a:cubicBezTo>
                    <a:pt x="133021" y="4526116"/>
                    <a:pt x="142355" y="4535450"/>
                    <a:pt x="153869" y="4535450"/>
                  </a:cubicBezTo>
                  <a:lnTo>
                    <a:pt x="292439" y="4535450"/>
                  </a:lnTo>
                  <a:cubicBezTo>
                    <a:pt x="303953" y="4535450"/>
                    <a:pt x="313287" y="4526116"/>
                    <a:pt x="313287" y="4514602"/>
                  </a:cubicBezTo>
                  <a:lnTo>
                    <a:pt x="313287" y="4431215"/>
                  </a:lnTo>
                  <a:cubicBezTo>
                    <a:pt x="313287" y="4419701"/>
                    <a:pt x="303953" y="4410367"/>
                    <a:pt x="292439" y="4410367"/>
                  </a:cubicBezTo>
                  <a:close/>
                  <a:moveTo>
                    <a:pt x="1886788" y="4405321"/>
                  </a:moveTo>
                  <a:cubicBezTo>
                    <a:pt x="1875274" y="4405321"/>
                    <a:pt x="1865940" y="4414655"/>
                    <a:pt x="1865940" y="4426169"/>
                  </a:cubicBezTo>
                  <a:lnTo>
                    <a:pt x="1865940" y="4509556"/>
                  </a:lnTo>
                  <a:cubicBezTo>
                    <a:pt x="1865940" y="4521070"/>
                    <a:pt x="1875274" y="4530404"/>
                    <a:pt x="1886788" y="4530404"/>
                  </a:cubicBezTo>
                  <a:lnTo>
                    <a:pt x="2025358" y="4530404"/>
                  </a:lnTo>
                  <a:cubicBezTo>
                    <a:pt x="2036872" y="4530404"/>
                    <a:pt x="2046206" y="4521070"/>
                    <a:pt x="2046206" y="4509556"/>
                  </a:cubicBezTo>
                  <a:lnTo>
                    <a:pt x="2046206" y="4426169"/>
                  </a:lnTo>
                  <a:cubicBezTo>
                    <a:pt x="2046206" y="4414655"/>
                    <a:pt x="2036872" y="4405321"/>
                    <a:pt x="2025358" y="4405321"/>
                  </a:cubicBezTo>
                  <a:close/>
                  <a:moveTo>
                    <a:pt x="153869" y="4112173"/>
                  </a:moveTo>
                  <a:cubicBezTo>
                    <a:pt x="142355" y="4112173"/>
                    <a:pt x="133021" y="4121507"/>
                    <a:pt x="133021" y="4133021"/>
                  </a:cubicBezTo>
                  <a:lnTo>
                    <a:pt x="133021" y="4216408"/>
                  </a:lnTo>
                  <a:cubicBezTo>
                    <a:pt x="133021" y="4227922"/>
                    <a:pt x="142355" y="4237256"/>
                    <a:pt x="153869" y="4237256"/>
                  </a:cubicBezTo>
                  <a:lnTo>
                    <a:pt x="292439" y="4237256"/>
                  </a:lnTo>
                  <a:cubicBezTo>
                    <a:pt x="303953" y="4237256"/>
                    <a:pt x="313287" y="4227922"/>
                    <a:pt x="313287" y="4216408"/>
                  </a:cubicBezTo>
                  <a:lnTo>
                    <a:pt x="313287" y="4133021"/>
                  </a:lnTo>
                  <a:cubicBezTo>
                    <a:pt x="313287" y="4121507"/>
                    <a:pt x="303953" y="4112173"/>
                    <a:pt x="292439" y="4112173"/>
                  </a:cubicBezTo>
                  <a:close/>
                  <a:moveTo>
                    <a:pt x="1886788" y="4107127"/>
                  </a:moveTo>
                  <a:cubicBezTo>
                    <a:pt x="1875274" y="4107127"/>
                    <a:pt x="1865940" y="4116461"/>
                    <a:pt x="1865940" y="4127975"/>
                  </a:cubicBezTo>
                  <a:lnTo>
                    <a:pt x="1865940" y="4211362"/>
                  </a:lnTo>
                  <a:cubicBezTo>
                    <a:pt x="1865940" y="4222876"/>
                    <a:pt x="1875274" y="4232210"/>
                    <a:pt x="1886788" y="4232210"/>
                  </a:cubicBezTo>
                  <a:lnTo>
                    <a:pt x="2025358" y="4232210"/>
                  </a:lnTo>
                  <a:cubicBezTo>
                    <a:pt x="2036872" y="4232210"/>
                    <a:pt x="2046206" y="4222876"/>
                    <a:pt x="2046206" y="4211362"/>
                  </a:cubicBezTo>
                  <a:lnTo>
                    <a:pt x="2046206" y="4127975"/>
                  </a:lnTo>
                  <a:cubicBezTo>
                    <a:pt x="2046206" y="4116461"/>
                    <a:pt x="2036872" y="4107127"/>
                    <a:pt x="2025358" y="4107127"/>
                  </a:cubicBezTo>
                  <a:close/>
                  <a:moveTo>
                    <a:pt x="153869" y="3813979"/>
                  </a:moveTo>
                  <a:cubicBezTo>
                    <a:pt x="142355" y="3813979"/>
                    <a:pt x="133021" y="3823313"/>
                    <a:pt x="133021" y="3834827"/>
                  </a:cubicBezTo>
                  <a:lnTo>
                    <a:pt x="133021" y="3918214"/>
                  </a:lnTo>
                  <a:cubicBezTo>
                    <a:pt x="133021" y="3929728"/>
                    <a:pt x="142355" y="3939062"/>
                    <a:pt x="153869" y="3939062"/>
                  </a:cubicBezTo>
                  <a:lnTo>
                    <a:pt x="292439" y="3939062"/>
                  </a:lnTo>
                  <a:cubicBezTo>
                    <a:pt x="303953" y="3939062"/>
                    <a:pt x="313287" y="3929728"/>
                    <a:pt x="313287" y="3918214"/>
                  </a:cubicBezTo>
                  <a:lnTo>
                    <a:pt x="313287" y="3834827"/>
                  </a:lnTo>
                  <a:cubicBezTo>
                    <a:pt x="313287" y="3823313"/>
                    <a:pt x="303953" y="3813979"/>
                    <a:pt x="292439" y="3813979"/>
                  </a:cubicBezTo>
                  <a:close/>
                  <a:moveTo>
                    <a:pt x="1886788" y="3808933"/>
                  </a:moveTo>
                  <a:cubicBezTo>
                    <a:pt x="1875274" y="3808933"/>
                    <a:pt x="1865940" y="3818267"/>
                    <a:pt x="1865940" y="3829781"/>
                  </a:cubicBezTo>
                  <a:lnTo>
                    <a:pt x="1865940" y="3913168"/>
                  </a:lnTo>
                  <a:cubicBezTo>
                    <a:pt x="1865940" y="3924682"/>
                    <a:pt x="1875274" y="3934016"/>
                    <a:pt x="1886788" y="3934016"/>
                  </a:cubicBezTo>
                  <a:lnTo>
                    <a:pt x="2025358" y="3934016"/>
                  </a:lnTo>
                  <a:cubicBezTo>
                    <a:pt x="2036872" y="3934016"/>
                    <a:pt x="2046206" y="3924682"/>
                    <a:pt x="2046206" y="3913168"/>
                  </a:cubicBezTo>
                  <a:lnTo>
                    <a:pt x="2046206" y="3829781"/>
                  </a:lnTo>
                  <a:cubicBezTo>
                    <a:pt x="2046206" y="3818267"/>
                    <a:pt x="2036872" y="3808933"/>
                    <a:pt x="2025358" y="3808933"/>
                  </a:cubicBezTo>
                  <a:close/>
                  <a:moveTo>
                    <a:pt x="153869" y="3515785"/>
                  </a:moveTo>
                  <a:cubicBezTo>
                    <a:pt x="142355" y="3515785"/>
                    <a:pt x="133021" y="3525119"/>
                    <a:pt x="133021" y="3536633"/>
                  </a:cubicBezTo>
                  <a:lnTo>
                    <a:pt x="133021" y="3620020"/>
                  </a:lnTo>
                  <a:cubicBezTo>
                    <a:pt x="133021" y="3631534"/>
                    <a:pt x="142355" y="3640868"/>
                    <a:pt x="153869" y="3640868"/>
                  </a:cubicBezTo>
                  <a:lnTo>
                    <a:pt x="292439" y="3640868"/>
                  </a:lnTo>
                  <a:cubicBezTo>
                    <a:pt x="303953" y="3640868"/>
                    <a:pt x="313287" y="3631534"/>
                    <a:pt x="313287" y="3620020"/>
                  </a:cubicBezTo>
                  <a:lnTo>
                    <a:pt x="313287" y="3536633"/>
                  </a:lnTo>
                  <a:cubicBezTo>
                    <a:pt x="313287" y="3525119"/>
                    <a:pt x="303953" y="3515785"/>
                    <a:pt x="292439" y="3515785"/>
                  </a:cubicBezTo>
                  <a:close/>
                  <a:moveTo>
                    <a:pt x="1886788" y="3510739"/>
                  </a:moveTo>
                  <a:cubicBezTo>
                    <a:pt x="1875274" y="3510739"/>
                    <a:pt x="1865940" y="3520073"/>
                    <a:pt x="1865940" y="3531587"/>
                  </a:cubicBezTo>
                  <a:lnTo>
                    <a:pt x="1865940" y="3614974"/>
                  </a:lnTo>
                  <a:cubicBezTo>
                    <a:pt x="1865940" y="3626488"/>
                    <a:pt x="1875274" y="3635822"/>
                    <a:pt x="1886788" y="3635822"/>
                  </a:cubicBezTo>
                  <a:lnTo>
                    <a:pt x="2025358" y="3635822"/>
                  </a:lnTo>
                  <a:cubicBezTo>
                    <a:pt x="2036872" y="3635822"/>
                    <a:pt x="2046206" y="3626488"/>
                    <a:pt x="2046206" y="3614974"/>
                  </a:cubicBezTo>
                  <a:lnTo>
                    <a:pt x="2046206" y="3531587"/>
                  </a:lnTo>
                  <a:cubicBezTo>
                    <a:pt x="2046206" y="3520073"/>
                    <a:pt x="2036872" y="3510739"/>
                    <a:pt x="2025358" y="3510739"/>
                  </a:cubicBezTo>
                  <a:close/>
                  <a:moveTo>
                    <a:pt x="153869" y="3217591"/>
                  </a:moveTo>
                  <a:cubicBezTo>
                    <a:pt x="142355" y="3217591"/>
                    <a:pt x="133021" y="3226926"/>
                    <a:pt x="133021" y="3238439"/>
                  </a:cubicBezTo>
                  <a:lnTo>
                    <a:pt x="133021" y="3321826"/>
                  </a:lnTo>
                  <a:cubicBezTo>
                    <a:pt x="133021" y="3333340"/>
                    <a:pt x="142355" y="3342674"/>
                    <a:pt x="153869" y="3342674"/>
                  </a:cubicBezTo>
                  <a:lnTo>
                    <a:pt x="292439" y="3342674"/>
                  </a:lnTo>
                  <a:cubicBezTo>
                    <a:pt x="303953" y="3342674"/>
                    <a:pt x="313287" y="3333340"/>
                    <a:pt x="313287" y="3321826"/>
                  </a:cubicBezTo>
                  <a:lnTo>
                    <a:pt x="313287" y="3238439"/>
                  </a:lnTo>
                  <a:cubicBezTo>
                    <a:pt x="313287" y="3226926"/>
                    <a:pt x="303953" y="3217591"/>
                    <a:pt x="292439" y="3217591"/>
                  </a:cubicBezTo>
                  <a:close/>
                  <a:moveTo>
                    <a:pt x="1886788" y="3212549"/>
                  </a:moveTo>
                  <a:cubicBezTo>
                    <a:pt x="1875274" y="3212549"/>
                    <a:pt x="1865940" y="3221881"/>
                    <a:pt x="1865940" y="3233398"/>
                  </a:cubicBezTo>
                  <a:lnTo>
                    <a:pt x="1865940" y="3316780"/>
                  </a:lnTo>
                  <a:cubicBezTo>
                    <a:pt x="1865940" y="3328294"/>
                    <a:pt x="1875274" y="3337628"/>
                    <a:pt x="1886788" y="3337628"/>
                  </a:cubicBezTo>
                  <a:lnTo>
                    <a:pt x="2025358" y="3337628"/>
                  </a:lnTo>
                  <a:cubicBezTo>
                    <a:pt x="2036872" y="3337628"/>
                    <a:pt x="2046206" y="3328294"/>
                    <a:pt x="2046206" y="3316780"/>
                  </a:cubicBezTo>
                  <a:lnTo>
                    <a:pt x="2046206" y="3233398"/>
                  </a:lnTo>
                  <a:cubicBezTo>
                    <a:pt x="2046206" y="3221881"/>
                    <a:pt x="2036872" y="3212549"/>
                    <a:pt x="2025358" y="3212549"/>
                  </a:cubicBezTo>
                  <a:close/>
                  <a:moveTo>
                    <a:pt x="153869" y="2919399"/>
                  </a:moveTo>
                  <a:cubicBezTo>
                    <a:pt x="142355" y="2919399"/>
                    <a:pt x="133021" y="2928732"/>
                    <a:pt x="133021" y="2940246"/>
                  </a:cubicBezTo>
                  <a:lnTo>
                    <a:pt x="133021" y="3023634"/>
                  </a:lnTo>
                  <a:cubicBezTo>
                    <a:pt x="133021" y="3035148"/>
                    <a:pt x="142355" y="3044482"/>
                    <a:pt x="153869" y="3044482"/>
                  </a:cubicBezTo>
                  <a:lnTo>
                    <a:pt x="292439" y="3044482"/>
                  </a:lnTo>
                  <a:cubicBezTo>
                    <a:pt x="303953" y="3044482"/>
                    <a:pt x="313287" y="3035148"/>
                    <a:pt x="313287" y="3023634"/>
                  </a:cubicBezTo>
                  <a:lnTo>
                    <a:pt x="313287" y="2940246"/>
                  </a:lnTo>
                  <a:cubicBezTo>
                    <a:pt x="313287" y="2928732"/>
                    <a:pt x="303953" y="2919399"/>
                    <a:pt x="292439" y="2919399"/>
                  </a:cubicBezTo>
                  <a:close/>
                  <a:moveTo>
                    <a:pt x="1886788" y="2914353"/>
                  </a:moveTo>
                  <a:cubicBezTo>
                    <a:pt x="1875274" y="2914353"/>
                    <a:pt x="1865940" y="2923688"/>
                    <a:pt x="1865940" y="2935202"/>
                  </a:cubicBezTo>
                  <a:lnTo>
                    <a:pt x="1865940" y="3018589"/>
                  </a:lnTo>
                  <a:cubicBezTo>
                    <a:pt x="1865940" y="3030102"/>
                    <a:pt x="1875274" y="3039436"/>
                    <a:pt x="1886788" y="3039436"/>
                  </a:cubicBezTo>
                  <a:lnTo>
                    <a:pt x="2025358" y="3039436"/>
                  </a:lnTo>
                  <a:cubicBezTo>
                    <a:pt x="2036872" y="3039436"/>
                    <a:pt x="2046206" y="3030102"/>
                    <a:pt x="2046206" y="3018589"/>
                  </a:cubicBezTo>
                  <a:lnTo>
                    <a:pt x="2046206" y="2935202"/>
                  </a:lnTo>
                  <a:cubicBezTo>
                    <a:pt x="2046206" y="2923688"/>
                    <a:pt x="2036872" y="2914353"/>
                    <a:pt x="2025358" y="2914353"/>
                  </a:cubicBezTo>
                  <a:close/>
                  <a:moveTo>
                    <a:pt x="153869" y="2621205"/>
                  </a:moveTo>
                  <a:cubicBezTo>
                    <a:pt x="142355" y="2621205"/>
                    <a:pt x="133021" y="2630539"/>
                    <a:pt x="133021" y="2642053"/>
                  </a:cubicBezTo>
                  <a:lnTo>
                    <a:pt x="133021" y="2725440"/>
                  </a:lnTo>
                  <a:cubicBezTo>
                    <a:pt x="133021" y="2736953"/>
                    <a:pt x="142355" y="2746287"/>
                    <a:pt x="153869" y="2746287"/>
                  </a:cubicBezTo>
                  <a:lnTo>
                    <a:pt x="292439" y="2746287"/>
                  </a:lnTo>
                  <a:cubicBezTo>
                    <a:pt x="303953" y="2746287"/>
                    <a:pt x="313287" y="2736953"/>
                    <a:pt x="313287" y="2725440"/>
                  </a:cubicBezTo>
                  <a:lnTo>
                    <a:pt x="313287" y="2642053"/>
                  </a:lnTo>
                  <a:cubicBezTo>
                    <a:pt x="313287" y="2630539"/>
                    <a:pt x="303953" y="2621205"/>
                    <a:pt x="292439" y="2621205"/>
                  </a:cubicBezTo>
                  <a:close/>
                  <a:moveTo>
                    <a:pt x="1886788" y="2616159"/>
                  </a:moveTo>
                  <a:cubicBezTo>
                    <a:pt x="1875274" y="2616159"/>
                    <a:pt x="1865940" y="2625494"/>
                    <a:pt x="1865940" y="2637008"/>
                  </a:cubicBezTo>
                  <a:lnTo>
                    <a:pt x="1865940" y="2720395"/>
                  </a:lnTo>
                  <a:cubicBezTo>
                    <a:pt x="1865940" y="2731909"/>
                    <a:pt x="1875274" y="2741243"/>
                    <a:pt x="1886788" y="2741243"/>
                  </a:cubicBezTo>
                  <a:lnTo>
                    <a:pt x="2025358" y="2741243"/>
                  </a:lnTo>
                  <a:cubicBezTo>
                    <a:pt x="2036872" y="2741243"/>
                    <a:pt x="2046206" y="2731909"/>
                    <a:pt x="2046206" y="2720395"/>
                  </a:cubicBezTo>
                  <a:lnTo>
                    <a:pt x="2046206" y="2637008"/>
                  </a:lnTo>
                  <a:cubicBezTo>
                    <a:pt x="2046206" y="2625494"/>
                    <a:pt x="2036872" y="2616159"/>
                    <a:pt x="2025358" y="2616159"/>
                  </a:cubicBezTo>
                  <a:close/>
                  <a:moveTo>
                    <a:pt x="153869" y="2323010"/>
                  </a:moveTo>
                  <a:cubicBezTo>
                    <a:pt x="142355" y="2323010"/>
                    <a:pt x="133021" y="2332344"/>
                    <a:pt x="133021" y="2343859"/>
                  </a:cubicBezTo>
                  <a:lnTo>
                    <a:pt x="133021" y="2427245"/>
                  </a:lnTo>
                  <a:cubicBezTo>
                    <a:pt x="133021" y="2438759"/>
                    <a:pt x="142355" y="2448093"/>
                    <a:pt x="153869" y="2448093"/>
                  </a:cubicBezTo>
                  <a:lnTo>
                    <a:pt x="292439" y="2448093"/>
                  </a:lnTo>
                  <a:cubicBezTo>
                    <a:pt x="303953" y="2448093"/>
                    <a:pt x="313287" y="2438759"/>
                    <a:pt x="313287" y="2427245"/>
                  </a:cubicBezTo>
                  <a:lnTo>
                    <a:pt x="313287" y="2343859"/>
                  </a:lnTo>
                  <a:cubicBezTo>
                    <a:pt x="313287" y="2332344"/>
                    <a:pt x="303953" y="2323010"/>
                    <a:pt x="292439" y="2323010"/>
                  </a:cubicBezTo>
                  <a:close/>
                  <a:moveTo>
                    <a:pt x="1886788" y="2317965"/>
                  </a:moveTo>
                  <a:cubicBezTo>
                    <a:pt x="1875274" y="2317965"/>
                    <a:pt x="1865940" y="2327300"/>
                    <a:pt x="1865940" y="2338813"/>
                  </a:cubicBezTo>
                  <a:lnTo>
                    <a:pt x="1865940" y="2422200"/>
                  </a:lnTo>
                  <a:cubicBezTo>
                    <a:pt x="1865940" y="2433714"/>
                    <a:pt x="1875274" y="2443048"/>
                    <a:pt x="1886788" y="2443048"/>
                  </a:cubicBezTo>
                  <a:lnTo>
                    <a:pt x="2025358" y="2443048"/>
                  </a:lnTo>
                  <a:cubicBezTo>
                    <a:pt x="2036872" y="2443048"/>
                    <a:pt x="2046206" y="2433714"/>
                    <a:pt x="2046206" y="2422200"/>
                  </a:cubicBezTo>
                  <a:lnTo>
                    <a:pt x="2046206" y="2338813"/>
                  </a:lnTo>
                  <a:cubicBezTo>
                    <a:pt x="2046206" y="2327300"/>
                    <a:pt x="2036872" y="2317965"/>
                    <a:pt x="2025358" y="2317965"/>
                  </a:cubicBezTo>
                  <a:close/>
                  <a:moveTo>
                    <a:pt x="153869" y="2024816"/>
                  </a:moveTo>
                  <a:cubicBezTo>
                    <a:pt x="142355" y="2024816"/>
                    <a:pt x="133021" y="2034150"/>
                    <a:pt x="133021" y="2045665"/>
                  </a:cubicBezTo>
                  <a:lnTo>
                    <a:pt x="133021" y="2129051"/>
                  </a:lnTo>
                  <a:cubicBezTo>
                    <a:pt x="133021" y="2140565"/>
                    <a:pt x="142355" y="2149900"/>
                    <a:pt x="153869" y="2149900"/>
                  </a:cubicBezTo>
                  <a:lnTo>
                    <a:pt x="292439" y="2149900"/>
                  </a:lnTo>
                  <a:cubicBezTo>
                    <a:pt x="303953" y="2149900"/>
                    <a:pt x="313287" y="2140565"/>
                    <a:pt x="313287" y="2129051"/>
                  </a:cubicBezTo>
                  <a:lnTo>
                    <a:pt x="313287" y="2045665"/>
                  </a:lnTo>
                  <a:cubicBezTo>
                    <a:pt x="313287" y="2034150"/>
                    <a:pt x="303953" y="2024816"/>
                    <a:pt x="292439" y="2024816"/>
                  </a:cubicBezTo>
                  <a:close/>
                  <a:moveTo>
                    <a:pt x="1886788" y="2019772"/>
                  </a:moveTo>
                  <a:cubicBezTo>
                    <a:pt x="1875274" y="2019772"/>
                    <a:pt x="1865940" y="2029106"/>
                    <a:pt x="1865940" y="2040620"/>
                  </a:cubicBezTo>
                  <a:lnTo>
                    <a:pt x="1865940" y="2124007"/>
                  </a:lnTo>
                  <a:cubicBezTo>
                    <a:pt x="1865940" y="2135521"/>
                    <a:pt x="1875274" y="2144855"/>
                    <a:pt x="1886788" y="2144855"/>
                  </a:cubicBezTo>
                  <a:lnTo>
                    <a:pt x="2025358" y="2144855"/>
                  </a:lnTo>
                  <a:cubicBezTo>
                    <a:pt x="2036872" y="2144855"/>
                    <a:pt x="2046206" y="2135521"/>
                    <a:pt x="2046206" y="2124007"/>
                  </a:cubicBezTo>
                  <a:lnTo>
                    <a:pt x="2046206" y="2040620"/>
                  </a:lnTo>
                  <a:cubicBezTo>
                    <a:pt x="2046206" y="2029106"/>
                    <a:pt x="2036872" y="2019772"/>
                    <a:pt x="2025358" y="2019772"/>
                  </a:cubicBezTo>
                  <a:close/>
                  <a:moveTo>
                    <a:pt x="153869" y="1726623"/>
                  </a:moveTo>
                  <a:cubicBezTo>
                    <a:pt x="142355" y="1726623"/>
                    <a:pt x="133021" y="1735957"/>
                    <a:pt x="133021" y="1747471"/>
                  </a:cubicBezTo>
                  <a:lnTo>
                    <a:pt x="133021" y="1830858"/>
                  </a:lnTo>
                  <a:cubicBezTo>
                    <a:pt x="133021" y="1842372"/>
                    <a:pt x="142355" y="1851706"/>
                    <a:pt x="153869" y="1851706"/>
                  </a:cubicBezTo>
                  <a:lnTo>
                    <a:pt x="292439" y="1851706"/>
                  </a:lnTo>
                  <a:cubicBezTo>
                    <a:pt x="303953" y="1851706"/>
                    <a:pt x="313287" y="1842372"/>
                    <a:pt x="313287" y="1830858"/>
                  </a:cubicBezTo>
                  <a:lnTo>
                    <a:pt x="313287" y="1747471"/>
                  </a:lnTo>
                  <a:cubicBezTo>
                    <a:pt x="313287" y="1735957"/>
                    <a:pt x="303953" y="1726623"/>
                    <a:pt x="292439" y="1726623"/>
                  </a:cubicBezTo>
                  <a:close/>
                  <a:moveTo>
                    <a:pt x="1886788" y="1721579"/>
                  </a:moveTo>
                  <a:cubicBezTo>
                    <a:pt x="1875274" y="1721579"/>
                    <a:pt x="1865940" y="1730912"/>
                    <a:pt x="1865940" y="1742426"/>
                  </a:cubicBezTo>
                  <a:lnTo>
                    <a:pt x="1865940" y="1825813"/>
                  </a:lnTo>
                  <a:cubicBezTo>
                    <a:pt x="1865940" y="1837328"/>
                    <a:pt x="1875274" y="1846661"/>
                    <a:pt x="1886788" y="1846661"/>
                  </a:cubicBezTo>
                  <a:lnTo>
                    <a:pt x="2025358" y="1846661"/>
                  </a:lnTo>
                  <a:cubicBezTo>
                    <a:pt x="2036872" y="1846661"/>
                    <a:pt x="2046206" y="1837328"/>
                    <a:pt x="2046206" y="1825813"/>
                  </a:cubicBezTo>
                  <a:lnTo>
                    <a:pt x="2046206" y="1742426"/>
                  </a:lnTo>
                  <a:cubicBezTo>
                    <a:pt x="2046206" y="1730912"/>
                    <a:pt x="2036872" y="1721579"/>
                    <a:pt x="2025358" y="1721579"/>
                  </a:cubicBezTo>
                  <a:close/>
                  <a:moveTo>
                    <a:pt x="153869" y="1428429"/>
                  </a:moveTo>
                  <a:cubicBezTo>
                    <a:pt x="142355" y="1428429"/>
                    <a:pt x="133021" y="1437763"/>
                    <a:pt x="133021" y="1449277"/>
                  </a:cubicBezTo>
                  <a:lnTo>
                    <a:pt x="133021" y="1532664"/>
                  </a:lnTo>
                  <a:cubicBezTo>
                    <a:pt x="133021" y="1544178"/>
                    <a:pt x="142355" y="1553512"/>
                    <a:pt x="153869" y="1553512"/>
                  </a:cubicBezTo>
                  <a:lnTo>
                    <a:pt x="292439" y="1553512"/>
                  </a:lnTo>
                  <a:cubicBezTo>
                    <a:pt x="303953" y="1553512"/>
                    <a:pt x="313287" y="1544178"/>
                    <a:pt x="313287" y="1532664"/>
                  </a:cubicBezTo>
                  <a:lnTo>
                    <a:pt x="313287" y="1449277"/>
                  </a:lnTo>
                  <a:cubicBezTo>
                    <a:pt x="313287" y="1437763"/>
                    <a:pt x="303953" y="1428429"/>
                    <a:pt x="292439" y="1428429"/>
                  </a:cubicBezTo>
                  <a:close/>
                  <a:moveTo>
                    <a:pt x="1886788" y="1423384"/>
                  </a:moveTo>
                  <a:cubicBezTo>
                    <a:pt x="1875274" y="1423384"/>
                    <a:pt x="1865940" y="1432718"/>
                    <a:pt x="1865940" y="1444232"/>
                  </a:cubicBezTo>
                  <a:lnTo>
                    <a:pt x="1865940" y="1527620"/>
                  </a:lnTo>
                  <a:cubicBezTo>
                    <a:pt x="1865940" y="1539134"/>
                    <a:pt x="1875274" y="1548468"/>
                    <a:pt x="1886788" y="1548468"/>
                  </a:cubicBezTo>
                  <a:lnTo>
                    <a:pt x="2025358" y="1548468"/>
                  </a:lnTo>
                  <a:cubicBezTo>
                    <a:pt x="2036872" y="1548468"/>
                    <a:pt x="2046206" y="1539134"/>
                    <a:pt x="2046206" y="1527620"/>
                  </a:cubicBezTo>
                  <a:lnTo>
                    <a:pt x="2046206" y="1444232"/>
                  </a:lnTo>
                  <a:cubicBezTo>
                    <a:pt x="2046206" y="1432718"/>
                    <a:pt x="2036872" y="1423384"/>
                    <a:pt x="2025358" y="1423384"/>
                  </a:cubicBezTo>
                  <a:close/>
                  <a:moveTo>
                    <a:pt x="153869" y="1130235"/>
                  </a:moveTo>
                  <a:cubicBezTo>
                    <a:pt x="142355" y="1130235"/>
                    <a:pt x="133021" y="1139569"/>
                    <a:pt x="133021" y="1151083"/>
                  </a:cubicBezTo>
                  <a:lnTo>
                    <a:pt x="133021" y="1234470"/>
                  </a:lnTo>
                  <a:cubicBezTo>
                    <a:pt x="133021" y="1245984"/>
                    <a:pt x="142355" y="1255318"/>
                    <a:pt x="153869" y="1255318"/>
                  </a:cubicBezTo>
                  <a:lnTo>
                    <a:pt x="292439" y="1255318"/>
                  </a:lnTo>
                  <a:cubicBezTo>
                    <a:pt x="303953" y="1255318"/>
                    <a:pt x="313287" y="1245984"/>
                    <a:pt x="313287" y="1234470"/>
                  </a:cubicBezTo>
                  <a:lnTo>
                    <a:pt x="313287" y="1151083"/>
                  </a:lnTo>
                  <a:cubicBezTo>
                    <a:pt x="313287" y="1139569"/>
                    <a:pt x="303953" y="1130235"/>
                    <a:pt x="292439" y="1130235"/>
                  </a:cubicBezTo>
                  <a:close/>
                  <a:moveTo>
                    <a:pt x="1886788" y="1125190"/>
                  </a:moveTo>
                  <a:cubicBezTo>
                    <a:pt x="1875274" y="1125190"/>
                    <a:pt x="1865940" y="1134524"/>
                    <a:pt x="1865940" y="1146039"/>
                  </a:cubicBezTo>
                  <a:lnTo>
                    <a:pt x="1865940" y="1229425"/>
                  </a:lnTo>
                  <a:cubicBezTo>
                    <a:pt x="1865940" y="1240939"/>
                    <a:pt x="1875274" y="1250273"/>
                    <a:pt x="1886788" y="1250273"/>
                  </a:cubicBezTo>
                  <a:lnTo>
                    <a:pt x="2025358" y="1250273"/>
                  </a:lnTo>
                  <a:cubicBezTo>
                    <a:pt x="2036872" y="1250273"/>
                    <a:pt x="2046206" y="1240939"/>
                    <a:pt x="2046206" y="1229425"/>
                  </a:cubicBezTo>
                  <a:lnTo>
                    <a:pt x="2046206" y="1146039"/>
                  </a:lnTo>
                  <a:cubicBezTo>
                    <a:pt x="2046206" y="1134524"/>
                    <a:pt x="2036872" y="1125190"/>
                    <a:pt x="2025358" y="1125190"/>
                  </a:cubicBezTo>
                  <a:close/>
                  <a:moveTo>
                    <a:pt x="153869" y="832041"/>
                  </a:moveTo>
                  <a:cubicBezTo>
                    <a:pt x="142355" y="832041"/>
                    <a:pt x="133021" y="841375"/>
                    <a:pt x="133021" y="852889"/>
                  </a:cubicBezTo>
                  <a:lnTo>
                    <a:pt x="133021" y="936276"/>
                  </a:lnTo>
                  <a:cubicBezTo>
                    <a:pt x="133021" y="947790"/>
                    <a:pt x="142355" y="957124"/>
                    <a:pt x="153869" y="957124"/>
                  </a:cubicBezTo>
                  <a:lnTo>
                    <a:pt x="292439" y="957124"/>
                  </a:lnTo>
                  <a:cubicBezTo>
                    <a:pt x="303953" y="957124"/>
                    <a:pt x="313287" y="947790"/>
                    <a:pt x="313287" y="936276"/>
                  </a:cubicBezTo>
                  <a:lnTo>
                    <a:pt x="313287" y="852889"/>
                  </a:lnTo>
                  <a:cubicBezTo>
                    <a:pt x="313287" y="841375"/>
                    <a:pt x="303953" y="832041"/>
                    <a:pt x="292439" y="832041"/>
                  </a:cubicBezTo>
                  <a:close/>
                  <a:moveTo>
                    <a:pt x="1886788" y="826996"/>
                  </a:moveTo>
                  <a:cubicBezTo>
                    <a:pt x="1875274" y="826996"/>
                    <a:pt x="1865940" y="836330"/>
                    <a:pt x="1865940" y="847844"/>
                  </a:cubicBezTo>
                  <a:lnTo>
                    <a:pt x="1865940" y="931231"/>
                  </a:lnTo>
                  <a:cubicBezTo>
                    <a:pt x="1865940" y="942745"/>
                    <a:pt x="1875274" y="952079"/>
                    <a:pt x="1886788" y="952079"/>
                  </a:cubicBezTo>
                  <a:lnTo>
                    <a:pt x="2025358" y="952079"/>
                  </a:lnTo>
                  <a:cubicBezTo>
                    <a:pt x="2036872" y="952079"/>
                    <a:pt x="2046206" y="942745"/>
                    <a:pt x="2046206" y="931231"/>
                  </a:cubicBezTo>
                  <a:lnTo>
                    <a:pt x="2046206" y="847844"/>
                  </a:lnTo>
                  <a:cubicBezTo>
                    <a:pt x="2046206" y="836330"/>
                    <a:pt x="2036872" y="826996"/>
                    <a:pt x="2025358" y="826996"/>
                  </a:cubicBezTo>
                  <a:close/>
                  <a:moveTo>
                    <a:pt x="153869" y="533847"/>
                  </a:moveTo>
                  <a:cubicBezTo>
                    <a:pt x="142355" y="533847"/>
                    <a:pt x="133021" y="543181"/>
                    <a:pt x="133021" y="554695"/>
                  </a:cubicBezTo>
                  <a:lnTo>
                    <a:pt x="133021" y="638082"/>
                  </a:lnTo>
                  <a:cubicBezTo>
                    <a:pt x="133021" y="649596"/>
                    <a:pt x="142355" y="658930"/>
                    <a:pt x="153869" y="658930"/>
                  </a:cubicBezTo>
                  <a:lnTo>
                    <a:pt x="292439" y="658930"/>
                  </a:lnTo>
                  <a:cubicBezTo>
                    <a:pt x="303953" y="658930"/>
                    <a:pt x="313287" y="649596"/>
                    <a:pt x="313287" y="638082"/>
                  </a:cubicBezTo>
                  <a:lnTo>
                    <a:pt x="313287" y="554695"/>
                  </a:lnTo>
                  <a:cubicBezTo>
                    <a:pt x="313287" y="543181"/>
                    <a:pt x="303953" y="533847"/>
                    <a:pt x="292439" y="533847"/>
                  </a:cubicBezTo>
                  <a:close/>
                  <a:moveTo>
                    <a:pt x="1886788" y="528802"/>
                  </a:moveTo>
                  <a:cubicBezTo>
                    <a:pt x="1875274" y="528802"/>
                    <a:pt x="1865940" y="538136"/>
                    <a:pt x="1865940" y="549650"/>
                  </a:cubicBezTo>
                  <a:lnTo>
                    <a:pt x="1865940" y="633037"/>
                  </a:lnTo>
                  <a:cubicBezTo>
                    <a:pt x="1865940" y="644551"/>
                    <a:pt x="1875274" y="653885"/>
                    <a:pt x="1886788" y="653885"/>
                  </a:cubicBezTo>
                  <a:lnTo>
                    <a:pt x="2025358" y="653885"/>
                  </a:lnTo>
                  <a:cubicBezTo>
                    <a:pt x="2036872" y="653885"/>
                    <a:pt x="2046206" y="644551"/>
                    <a:pt x="2046206" y="633037"/>
                  </a:cubicBezTo>
                  <a:lnTo>
                    <a:pt x="2046206" y="549650"/>
                  </a:lnTo>
                  <a:cubicBezTo>
                    <a:pt x="2046206" y="538136"/>
                    <a:pt x="2036872" y="528802"/>
                    <a:pt x="2025358" y="528802"/>
                  </a:cubicBezTo>
                  <a:close/>
                  <a:moveTo>
                    <a:pt x="153869" y="235653"/>
                  </a:moveTo>
                  <a:cubicBezTo>
                    <a:pt x="142355" y="235653"/>
                    <a:pt x="133021" y="244987"/>
                    <a:pt x="133021" y="256501"/>
                  </a:cubicBezTo>
                  <a:lnTo>
                    <a:pt x="133021" y="339888"/>
                  </a:lnTo>
                  <a:cubicBezTo>
                    <a:pt x="133021" y="351402"/>
                    <a:pt x="142355" y="360736"/>
                    <a:pt x="153869" y="360736"/>
                  </a:cubicBezTo>
                  <a:lnTo>
                    <a:pt x="292439" y="360736"/>
                  </a:lnTo>
                  <a:cubicBezTo>
                    <a:pt x="303953" y="360736"/>
                    <a:pt x="313287" y="351402"/>
                    <a:pt x="313287" y="339888"/>
                  </a:cubicBezTo>
                  <a:lnTo>
                    <a:pt x="313287" y="256501"/>
                  </a:lnTo>
                  <a:cubicBezTo>
                    <a:pt x="313287" y="244987"/>
                    <a:pt x="303953" y="235653"/>
                    <a:pt x="292439" y="235653"/>
                  </a:cubicBezTo>
                  <a:close/>
                  <a:moveTo>
                    <a:pt x="1886788" y="230608"/>
                  </a:moveTo>
                  <a:cubicBezTo>
                    <a:pt x="1875274" y="230608"/>
                    <a:pt x="1865940" y="239942"/>
                    <a:pt x="1865940" y="251456"/>
                  </a:cubicBezTo>
                  <a:lnTo>
                    <a:pt x="1865940" y="334843"/>
                  </a:lnTo>
                  <a:cubicBezTo>
                    <a:pt x="1865940" y="346357"/>
                    <a:pt x="1875274" y="355691"/>
                    <a:pt x="1886788" y="355691"/>
                  </a:cubicBezTo>
                  <a:lnTo>
                    <a:pt x="2025358" y="355691"/>
                  </a:lnTo>
                  <a:cubicBezTo>
                    <a:pt x="2036872" y="355691"/>
                    <a:pt x="2046206" y="346357"/>
                    <a:pt x="2046206" y="334843"/>
                  </a:cubicBezTo>
                  <a:lnTo>
                    <a:pt x="2046206" y="251456"/>
                  </a:lnTo>
                  <a:cubicBezTo>
                    <a:pt x="2046206" y="239942"/>
                    <a:pt x="2036872" y="230608"/>
                    <a:pt x="2025358" y="230608"/>
                  </a:cubicBezTo>
                  <a:close/>
                  <a:moveTo>
                    <a:pt x="0" y="0"/>
                  </a:moveTo>
                  <a:lnTo>
                    <a:pt x="133021" y="0"/>
                  </a:lnTo>
                  <a:lnTo>
                    <a:pt x="133021" y="41694"/>
                  </a:lnTo>
                  <a:cubicBezTo>
                    <a:pt x="133021" y="53208"/>
                    <a:pt x="142355" y="62542"/>
                    <a:pt x="153869" y="62542"/>
                  </a:cubicBezTo>
                  <a:lnTo>
                    <a:pt x="292439" y="62542"/>
                  </a:lnTo>
                  <a:cubicBezTo>
                    <a:pt x="303953" y="62542"/>
                    <a:pt x="313287" y="53208"/>
                    <a:pt x="313287" y="41694"/>
                  </a:cubicBezTo>
                  <a:lnTo>
                    <a:pt x="313287" y="0"/>
                  </a:lnTo>
                  <a:lnTo>
                    <a:pt x="1865940" y="0"/>
                  </a:lnTo>
                  <a:lnTo>
                    <a:pt x="1865940" y="36649"/>
                  </a:lnTo>
                  <a:cubicBezTo>
                    <a:pt x="1865940" y="48163"/>
                    <a:pt x="1875274" y="57497"/>
                    <a:pt x="1886788" y="57497"/>
                  </a:cubicBezTo>
                  <a:lnTo>
                    <a:pt x="2025358" y="57497"/>
                  </a:lnTo>
                  <a:cubicBezTo>
                    <a:pt x="2036872" y="57497"/>
                    <a:pt x="2046206" y="48163"/>
                    <a:pt x="2046206" y="36649"/>
                  </a:cubicBezTo>
                  <a:lnTo>
                    <a:pt x="2046206" y="0"/>
                  </a:lnTo>
                  <a:lnTo>
                    <a:pt x="2198193" y="0"/>
                  </a:lnTo>
                  <a:lnTo>
                    <a:pt x="2198193" y="6661192"/>
                  </a:lnTo>
                  <a:lnTo>
                    <a:pt x="0" y="6661192"/>
                  </a:lnTo>
                  <a:close/>
                </a:path>
              </a:pathLst>
            </a:custGeom>
            <a:solidFill>
              <a:srgbClr val="822405">
                <a:alpha val="72549"/>
              </a:srgbClr>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37" name="Google Shape;137;p27"/>
            <p:cNvSpPr/>
            <p:nvPr/>
          </p:nvSpPr>
          <p:spPr>
            <a:xfrm>
              <a:off x="5293882" y="1319118"/>
              <a:ext cx="1469100" cy="2053800"/>
            </a:xfrm>
            <a:prstGeom prst="rect">
              <a:avLst/>
            </a:prstGeom>
            <a:solidFill>
              <a:srgbClr val="000000">
                <a:alpha val="79607"/>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38" name="Google Shape;138;p27"/>
            <p:cNvSpPr/>
            <p:nvPr/>
          </p:nvSpPr>
          <p:spPr>
            <a:xfrm>
              <a:off x="5293882" y="0"/>
              <a:ext cx="1469100" cy="1223100"/>
            </a:xfrm>
            <a:prstGeom prst="rect">
              <a:avLst/>
            </a:prstGeom>
            <a:solidFill>
              <a:srgbClr val="000000">
                <a:alpha val="72549"/>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39" name="Google Shape;139;p27"/>
            <p:cNvSpPr/>
            <p:nvPr/>
          </p:nvSpPr>
          <p:spPr>
            <a:xfrm>
              <a:off x="5293882" y="3481987"/>
              <a:ext cx="1469100" cy="2053800"/>
            </a:xfrm>
            <a:prstGeom prst="rect">
              <a:avLst/>
            </a:prstGeom>
            <a:solidFill>
              <a:srgbClr val="000000">
                <a:alpha val="85098"/>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grpSp>
        <p:nvGrpSpPr>
          <p:cNvPr id="140" name="Google Shape;140;p27"/>
          <p:cNvGrpSpPr/>
          <p:nvPr/>
        </p:nvGrpSpPr>
        <p:grpSpPr>
          <a:xfrm rot="-1106850">
            <a:off x="7291056" y="-3282"/>
            <a:ext cx="1269168" cy="3845964"/>
            <a:chOff x="4929283" y="0"/>
            <a:chExt cx="2198193" cy="6661192"/>
          </a:xfrm>
        </p:grpSpPr>
        <p:sp>
          <p:nvSpPr>
            <p:cNvPr id="141" name="Google Shape;141;p27"/>
            <p:cNvSpPr/>
            <p:nvPr/>
          </p:nvSpPr>
          <p:spPr>
            <a:xfrm>
              <a:off x="4929283" y="0"/>
              <a:ext cx="2198193" cy="6661192"/>
            </a:xfrm>
            <a:custGeom>
              <a:rect b="b" l="l" r="r" t="t"/>
              <a:pathLst>
                <a:path extrusionOk="0" h="6661192" w="2198193">
                  <a:moveTo>
                    <a:pt x="153869" y="6497722"/>
                  </a:moveTo>
                  <a:cubicBezTo>
                    <a:pt x="142355" y="6497722"/>
                    <a:pt x="133021" y="6507056"/>
                    <a:pt x="133021" y="6518570"/>
                  </a:cubicBezTo>
                  <a:lnTo>
                    <a:pt x="133021" y="6601957"/>
                  </a:lnTo>
                  <a:cubicBezTo>
                    <a:pt x="133021" y="6613471"/>
                    <a:pt x="142355" y="6622805"/>
                    <a:pt x="153869" y="6622805"/>
                  </a:cubicBezTo>
                  <a:lnTo>
                    <a:pt x="292439" y="6622805"/>
                  </a:lnTo>
                  <a:cubicBezTo>
                    <a:pt x="303953" y="6622805"/>
                    <a:pt x="313287" y="6613471"/>
                    <a:pt x="313287" y="6601957"/>
                  </a:cubicBezTo>
                  <a:lnTo>
                    <a:pt x="313287" y="6518570"/>
                  </a:lnTo>
                  <a:cubicBezTo>
                    <a:pt x="313287" y="6507056"/>
                    <a:pt x="303953" y="6497722"/>
                    <a:pt x="292439" y="6497722"/>
                  </a:cubicBezTo>
                  <a:close/>
                  <a:moveTo>
                    <a:pt x="1886788" y="6492676"/>
                  </a:moveTo>
                  <a:cubicBezTo>
                    <a:pt x="1875274" y="6492676"/>
                    <a:pt x="1865940" y="6502010"/>
                    <a:pt x="1865940" y="6513524"/>
                  </a:cubicBezTo>
                  <a:lnTo>
                    <a:pt x="1865940" y="6596911"/>
                  </a:lnTo>
                  <a:cubicBezTo>
                    <a:pt x="1865940" y="6608425"/>
                    <a:pt x="1875274" y="6617759"/>
                    <a:pt x="1886788" y="6617759"/>
                  </a:cubicBezTo>
                  <a:lnTo>
                    <a:pt x="2025358" y="6617759"/>
                  </a:lnTo>
                  <a:cubicBezTo>
                    <a:pt x="2036872" y="6617759"/>
                    <a:pt x="2046206" y="6608425"/>
                    <a:pt x="2046206" y="6596911"/>
                  </a:cubicBezTo>
                  <a:lnTo>
                    <a:pt x="2046206" y="6513524"/>
                  </a:lnTo>
                  <a:cubicBezTo>
                    <a:pt x="2046206" y="6502010"/>
                    <a:pt x="2036872" y="6492676"/>
                    <a:pt x="2025358" y="6492676"/>
                  </a:cubicBezTo>
                  <a:close/>
                  <a:moveTo>
                    <a:pt x="153869" y="6199531"/>
                  </a:moveTo>
                  <a:cubicBezTo>
                    <a:pt x="142355" y="6199531"/>
                    <a:pt x="133021" y="6208865"/>
                    <a:pt x="133021" y="6220379"/>
                  </a:cubicBezTo>
                  <a:lnTo>
                    <a:pt x="133021" y="6303766"/>
                  </a:lnTo>
                  <a:cubicBezTo>
                    <a:pt x="133021" y="6315280"/>
                    <a:pt x="142355" y="6324614"/>
                    <a:pt x="153869" y="6324614"/>
                  </a:cubicBezTo>
                  <a:lnTo>
                    <a:pt x="292439" y="6324614"/>
                  </a:lnTo>
                  <a:cubicBezTo>
                    <a:pt x="303953" y="6324614"/>
                    <a:pt x="313287" y="6315280"/>
                    <a:pt x="313287" y="6303766"/>
                  </a:cubicBezTo>
                  <a:lnTo>
                    <a:pt x="313287" y="6220379"/>
                  </a:lnTo>
                  <a:cubicBezTo>
                    <a:pt x="313287" y="6208865"/>
                    <a:pt x="303953" y="6199531"/>
                    <a:pt x="292439" y="6199531"/>
                  </a:cubicBezTo>
                  <a:close/>
                  <a:moveTo>
                    <a:pt x="1886788" y="6194485"/>
                  </a:moveTo>
                  <a:cubicBezTo>
                    <a:pt x="1875274" y="6194485"/>
                    <a:pt x="1865940" y="6203819"/>
                    <a:pt x="1865940" y="6215333"/>
                  </a:cubicBezTo>
                  <a:lnTo>
                    <a:pt x="1865940" y="6298720"/>
                  </a:lnTo>
                  <a:cubicBezTo>
                    <a:pt x="1865940" y="6310234"/>
                    <a:pt x="1875274" y="6319568"/>
                    <a:pt x="1886788" y="6319568"/>
                  </a:cubicBezTo>
                  <a:lnTo>
                    <a:pt x="2025358" y="6319568"/>
                  </a:lnTo>
                  <a:cubicBezTo>
                    <a:pt x="2036872" y="6319568"/>
                    <a:pt x="2046206" y="6310234"/>
                    <a:pt x="2046206" y="6298720"/>
                  </a:cubicBezTo>
                  <a:lnTo>
                    <a:pt x="2046206" y="6215333"/>
                  </a:lnTo>
                  <a:cubicBezTo>
                    <a:pt x="2046206" y="6203819"/>
                    <a:pt x="2036872" y="6194485"/>
                    <a:pt x="2025358" y="6194485"/>
                  </a:cubicBezTo>
                  <a:close/>
                  <a:moveTo>
                    <a:pt x="153869" y="5901337"/>
                  </a:moveTo>
                  <a:cubicBezTo>
                    <a:pt x="142355" y="5901337"/>
                    <a:pt x="133021" y="5910671"/>
                    <a:pt x="133021" y="5922185"/>
                  </a:cubicBezTo>
                  <a:lnTo>
                    <a:pt x="133021" y="6005572"/>
                  </a:lnTo>
                  <a:cubicBezTo>
                    <a:pt x="133021" y="6017086"/>
                    <a:pt x="142355" y="6026420"/>
                    <a:pt x="153869" y="6026420"/>
                  </a:cubicBezTo>
                  <a:lnTo>
                    <a:pt x="292439" y="6026420"/>
                  </a:lnTo>
                  <a:cubicBezTo>
                    <a:pt x="303953" y="6026420"/>
                    <a:pt x="313287" y="6017086"/>
                    <a:pt x="313287" y="6005572"/>
                  </a:cubicBezTo>
                  <a:lnTo>
                    <a:pt x="313287" y="5922185"/>
                  </a:lnTo>
                  <a:cubicBezTo>
                    <a:pt x="313287" y="5910671"/>
                    <a:pt x="303953" y="5901337"/>
                    <a:pt x="292439" y="5901337"/>
                  </a:cubicBezTo>
                  <a:close/>
                  <a:moveTo>
                    <a:pt x="1886788" y="5896291"/>
                  </a:moveTo>
                  <a:cubicBezTo>
                    <a:pt x="1875274" y="5896291"/>
                    <a:pt x="1865940" y="5905625"/>
                    <a:pt x="1865940" y="5917139"/>
                  </a:cubicBezTo>
                  <a:lnTo>
                    <a:pt x="1865940" y="6000526"/>
                  </a:lnTo>
                  <a:cubicBezTo>
                    <a:pt x="1865940" y="6012040"/>
                    <a:pt x="1875274" y="6021374"/>
                    <a:pt x="1886788" y="6021374"/>
                  </a:cubicBezTo>
                  <a:lnTo>
                    <a:pt x="2025358" y="6021374"/>
                  </a:lnTo>
                  <a:cubicBezTo>
                    <a:pt x="2036872" y="6021374"/>
                    <a:pt x="2046206" y="6012040"/>
                    <a:pt x="2046206" y="6000526"/>
                  </a:cubicBezTo>
                  <a:lnTo>
                    <a:pt x="2046206" y="5917139"/>
                  </a:lnTo>
                  <a:cubicBezTo>
                    <a:pt x="2046206" y="5905625"/>
                    <a:pt x="2036872" y="5896291"/>
                    <a:pt x="2025358" y="5896291"/>
                  </a:cubicBezTo>
                  <a:close/>
                  <a:moveTo>
                    <a:pt x="153869" y="5603143"/>
                  </a:moveTo>
                  <a:cubicBezTo>
                    <a:pt x="142355" y="5603143"/>
                    <a:pt x="133021" y="5612477"/>
                    <a:pt x="133021" y="5623991"/>
                  </a:cubicBezTo>
                  <a:lnTo>
                    <a:pt x="133021" y="5707378"/>
                  </a:lnTo>
                  <a:cubicBezTo>
                    <a:pt x="133021" y="5718892"/>
                    <a:pt x="142355" y="5728226"/>
                    <a:pt x="153869" y="5728226"/>
                  </a:cubicBezTo>
                  <a:lnTo>
                    <a:pt x="292439" y="5728226"/>
                  </a:lnTo>
                  <a:cubicBezTo>
                    <a:pt x="303953" y="5728226"/>
                    <a:pt x="313287" y="5718892"/>
                    <a:pt x="313287" y="5707378"/>
                  </a:cubicBezTo>
                  <a:lnTo>
                    <a:pt x="313287" y="5623991"/>
                  </a:lnTo>
                  <a:cubicBezTo>
                    <a:pt x="313287" y="5612477"/>
                    <a:pt x="303953" y="5603143"/>
                    <a:pt x="292439" y="5603143"/>
                  </a:cubicBezTo>
                  <a:close/>
                  <a:moveTo>
                    <a:pt x="1886788" y="5598097"/>
                  </a:moveTo>
                  <a:cubicBezTo>
                    <a:pt x="1875274" y="5598097"/>
                    <a:pt x="1865940" y="5607431"/>
                    <a:pt x="1865940" y="5618945"/>
                  </a:cubicBezTo>
                  <a:lnTo>
                    <a:pt x="1865940" y="5702332"/>
                  </a:lnTo>
                  <a:cubicBezTo>
                    <a:pt x="1865940" y="5713846"/>
                    <a:pt x="1875274" y="5723180"/>
                    <a:pt x="1886788" y="5723180"/>
                  </a:cubicBezTo>
                  <a:lnTo>
                    <a:pt x="2025358" y="5723180"/>
                  </a:lnTo>
                  <a:cubicBezTo>
                    <a:pt x="2036872" y="5723180"/>
                    <a:pt x="2046206" y="5713846"/>
                    <a:pt x="2046206" y="5702332"/>
                  </a:cubicBezTo>
                  <a:lnTo>
                    <a:pt x="2046206" y="5618945"/>
                  </a:lnTo>
                  <a:cubicBezTo>
                    <a:pt x="2046206" y="5607431"/>
                    <a:pt x="2036872" y="5598097"/>
                    <a:pt x="2025358" y="5598097"/>
                  </a:cubicBezTo>
                  <a:close/>
                  <a:moveTo>
                    <a:pt x="153869" y="5304949"/>
                  </a:moveTo>
                  <a:cubicBezTo>
                    <a:pt x="142355" y="5304949"/>
                    <a:pt x="133021" y="5314283"/>
                    <a:pt x="133021" y="5325797"/>
                  </a:cubicBezTo>
                  <a:lnTo>
                    <a:pt x="133021" y="5409184"/>
                  </a:lnTo>
                  <a:cubicBezTo>
                    <a:pt x="133021" y="5420698"/>
                    <a:pt x="142355" y="5430032"/>
                    <a:pt x="153869" y="5430032"/>
                  </a:cubicBezTo>
                  <a:lnTo>
                    <a:pt x="292439" y="5430032"/>
                  </a:lnTo>
                  <a:cubicBezTo>
                    <a:pt x="303953" y="5430032"/>
                    <a:pt x="313287" y="5420698"/>
                    <a:pt x="313287" y="5409184"/>
                  </a:cubicBezTo>
                  <a:lnTo>
                    <a:pt x="313287" y="5325797"/>
                  </a:lnTo>
                  <a:cubicBezTo>
                    <a:pt x="313287" y="5314283"/>
                    <a:pt x="303953" y="5304949"/>
                    <a:pt x="292439" y="5304949"/>
                  </a:cubicBezTo>
                  <a:close/>
                  <a:moveTo>
                    <a:pt x="1886788" y="5299903"/>
                  </a:moveTo>
                  <a:cubicBezTo>
                    <a:pt x="1875274" y="5299903"/>
                    <a:pt x="1865940" y="5309237"/>
                    <a:pt x="1865940" y="5320751"/>
                  </a:cubicBezTo>
                  <a:lnTo>
                    <a:pt x="1865940" y="5404138"/>
                  </a:lnTo>
                  <a:cubicBezTo>
                    <a:pt x="1865940" y="5415652"/>
                    <a:pt x="1875274" y="5424986"/>
                    <a:pt x="1886788" y="5424986"/>
                  </a:cubicBezTo>
                  <a:lnTo>
                    <a:pt x="2025358" y="5424986"/>
                  </a:lnTo>
                  <a:cubicBezTo>
                    <a:pt x="2036872" y="5424986"/>
                    <a:pt x="2046206" y="5415652"/>
                    <a:pt x="2046206" y="5404138"/>
                  </a:cubicBezTo>
                  <a:lnTo>
                    <a:pt x="2046206" y="5320751"/>
                  </a:lnTo>
                  <a:cubicBezTo>
                    <a:pt x="2046206" y="5309237"/>
                    <a:pt x="2036872" y="5299903"/>
                    <a:pt x="2025358" y="5299903"/>
                  </a:cubicBezTo>
                  <a:close/>
                  <a:moveTo>
                    <a:pt x="153869" y="5006755"/>
                  </a:moveTo>
                  <a:cubicBezTo>
                    <a:pt x="142355" y="5006755"/>
                    <a:pt x="133021" y="5016089"/>
                    <a:pt x="133021" y="5027603"/>
                  </a:cubicBezTo>
                  <a:lnTo>
                    <a:pt x="133021" y="5110990"/>
                  </a:lnTo>
                  <a:cubicBezTo>
                    <a:pt x="133021" y="5122504"/>
                    <a:pt x="142355" y="5131838"/>
                    <a:pt x="153869" y="5131838"/>
                  </a:cubicBezTo>
                  <a:lnTo>
                    <a:pt x="292439" y="5131838"/>
                  </a:lnTo>
                  <a:cubicBezTo>
                    <a:pt x="303953" y="5131838"/>
                    <a:pt x="313287" y="5122504"/>
                    <a:pt x="313287" y="5110990"/>
                  </a:cubicBezTo>
                  <a:lnTo>
                    <a:pt x="313287" y="5027603"/>
                  </a:lnTo>
                  <a:cubicBezTo>
                    <a:pt x="313287" y="5016089"/>
                    <a:pt x="303953" y="5006755"/>
                    <a:pt x="292439" y="5006755"/>
                  </a:cubicBezTo>
                  <a:close/>
                  <a:moveTo>
                    <a:pt x="1886788" y="5001709"/>
                  </a:moveTo>
                  <a:cubicBezTo>
                    <a:pt x="1875274" y="5001709"/>
                    <a:pt x="1865940" y="5011043"/>
                    <a:pt x="1865940" y="5022557"/>
                  </a:cubicBezTo>
                  <a:lnTo>
                    <a:pt x="1865940" y="5105944"/>
                  </a:lnTo>
                  <a:cubicBezTo>
                    <a:pt x="1865940" y="5117458"/>
                    <a:pt x="1875274" y="5126792"/>
                    <a:pt x="1886788" y="5126792"/>
                  </a:cubicBezTo>
                  <a:lnTo>
                    <a:pt x="2025358" y="5126792"/>
                  </a:lnTo>
                  <a:cubicBezTo>
                    <a:pt x="2036872" y="5126792"/>
                    <a:pt x="2046206" y="5117458"/>
                    <a:pt x="2046206" y="5105944"/>
                  </a:cubicBezTo>
                  <a:lnTo>
                    <a:pt x="2046206" y="5022557"/>
                  </a:lnTo>
                  <a:cubicBezTo>
                    <a:pt x="2046206" y="5011043"/>
                    <a:pt x="2036872" y="5001709"/>
                    <a:pt x="2025358" y="5001709"/>
                  </a:cubicBezTo>
                  <a:close/>
                  <a:moveTo>
                    <a:pt x="153869" y="4708561"/>
                  </a:moveTo>
                  <a:cubicBezTo>
                    <a:pt x="142355" y="4708561"/>
                    <a:pt x="133021" y="4717895"/>
                    <a:pt x="133021" y="4729409"/>
                  </a:cubicBezTo>
                  <a:lnTo>
                    <a:pt x="133021" y="4812796"/>
                  </a:lnTo>
                  <a:cubicBezTo>
                    <a:pt x="133021" y="4824310"/>
                    <a:pt x="142355" y="4833644"/>
                    <a:pt x="153869" y="4833644"/>
                  </a:cubicBezTo>
                  <a:lnTo>
                    <a:pt x="292439" y="4833644"/>
                  </a:lnTo>
                  <a:cubicBezTo>
                    <a:pt x="303953" y="4833644"/>
                    <a:pt x="313287" y="4824310"/>
                    <a:pt x="313287" y="4812796"/>
                  </a:cubicBezTo>
                  <a:lnTo>
                    <a:pt x="313287" y="4729409"/>
                  </a:lnTo>
                  <a:cubicBezTo>
                    <a:pt x="313287" y="4717895"/>
                    <a:pt x="303953" y="4708561"/>
                    <a:pt x="292439" y="4708561"/>
                  </a:cubicBezTo>
                  <a:close/>
                  <a:moveTo>
                    <a:pt x="1886788" y="4703515"/>
                  </a:moveTo>
                  <a:cubicBezTo>
                    <a:pt x="1875274" y="4703515"/>
                    <a:pt x="1865940" y="4712849"/>
                    <a:pt x="1865940" y="4724363"/>
                  </a:cubicBezTo>
                  <a:lnTo>
                    <a:pt x="1865940" y="4807750"/>
                  </a:lnTo>
                  <a:cubicBezTo>
                    <a:pt x="1865940" y="4819264"/>
                    <a:pt x="1875274" y="4828598"/>
                    <a:pt x="1886788" y="4828598"/>
                  </a:cubicBezTo>
                  <a:lnTo>
                    <a:pt x="2025358" y="4828598"/>
                  </a:lnTo>
                  <a:cubicBezTo>
                    <a:pt x="2036872" y="4828598"/>
                    <a:pt x="2046206" y="4819264"/>
                    <a:pt x="2046206" y="4807750"/>
                  </a:cubicBezTo>
                  <a:lnTo>
                    <a:pt x="2046206" y="4724363"/>
                  </a:lnTo>
                  <a:cubicBezTo>
                    <a:pt x="2046206" y="4712849"/>
                    <a:pt x="2036872" y="4703515"/>
                    <a:pt x="2025358" y="4703515"/>
                  </a:cubicBezTo>
                  <a:close/>
                  <a:moveTo>
                    <a:pt x="153869" y="4410367"/>
                  </a:moveTo>
                  <a:cubicBezTo>
                    <a:pt x="142355" y="4410367"/>
                    <a:pt x="133021" y="4419701"/>
                    <a:pt x="133021" y="4431215"/>
                  </a:cubicBezTo>
                  <a:lnTo>
                    <a:pt x="133021" y="4514602"/>
                  </a:lnTo>
                  <a:cubicBezTo>
                    <a:pt x="133021" y="4526116"/>
                    <a:pt x="142355" y="4535450"/>
                    <a:pt x="153869" y="4535450"/>
                  </a:cubicBezTo>
                  <a:lnTo>
                    <a:pt x="292439" y="4535450"/>
                  </a:lnTo>
                  <a:cubicBezTo>
                    <a:pt x="303953" y="4535450"/>
                    <a:pt x="313287" y="4526116"/>
                    <a:pt x="313287" y="4514602"/>
                  </a:cubicBezTo>
                  <a:lnTo>
                    <a:pt x="313287" y="4431215"/>
                  </a:lnTo>
                  <a:cubicBezTo>
                    <a:pt x="313287" y="4419701"/>
                    <a:pt x="303953" y="4410367"/>
                    <a:pt x="292439" y="4410367"/>
                  </a:cubicBezTo>
                  <a:close/>
                  <a:moveTo>
                    <a:pt x="1886788" y="4405321"/>
                  </a:moveTo>
                  <a:cubicBezTo>
                    <a:pt x="1875274" y="4405321"/>
                    <a:pt x="1865940" y="4414655"/>
                    <a:pt x="1865940" y="4426169"/>
                  </a:cubicBezTo>
                  <a:lnTo>
                    <a:pt x="1865940" y="4509556"/>
                  </a:lnTo>
                  <a:cubicBezTo>
                    <a:pt x="1865940" y="4521070"/>
                    <a:pt x="1875274" y="4530404"/>
                    <a:pt x="1886788" y="4530404"/>
                  </a:cubicBezTo>
                  <a:lnTo>
                    <a:pt x="2025358" y="4530404"/>
                  </a:lnTo>
                  <a:cubicBezTo>
                    <a:pt x="2036872" y="4530404"/>
                    <a:pt x="2046206" y="4521070"/>
                    <a:pt x="2046206" y="4509556"/>
                  </a:cubicBezTo>
                  <a:lnTo>
                    <a:pt x="2046206" y="4426169"/>
                  </a:lnTo>
                  <a:cubicBezTo>
                    <a:pt x="2046206" y="4414655"/>
                    <a:pt x="2036872" y="4405321"/>
                    <a:pt x="2025358" y="4405321"/>
                  </a:cubicBezTo>
                  <a:close/>
                  <a:moveTo>
                    <a:pt x="153869" y="4112173"/>
                  </a:moveTo>
                  <a:cubicBezTo>
                    <a:pt x="142355" y="4112173"/>
                    <a:pt x="133021" y="4121507"/>
                    <a:pt x="133021" y="4133021"/>
                  </a:cubicBezTo>
                  <a:lnTo>
                    <a:pt x="133021" y="4216408"/>
                  </a:lnTo>
                  <a:cubicBezTo>
                    <a:pt x="133021" y="4227922"/>
                    <a:pt x="142355" y="4237256"/>
                    <a:pt x="153869" y="4237256"/>
                  </a:cubicBezTo>
                  <a:lnTo>
                    <a:pt x="292439" y="4237256"/>
                  </a:lnTo>
                  <a:cubicBezTo>
                    <a:pt x="303953" y="4237256"/>
                    <a:pt x="313287" y="4227922"/>
                    <a:pt x="313287" y="4216408"/>
                  </a:cubicBezTo>
                  <a:lnTo>
                    <a:pt x="313287" y="4133021"/>
                  </a:lnTo>
                  <a:cubicBezTo>
                    <a:pt x="313287" y="4121507"/>
                    <a:pt x="303953" y="4112173"/>
                    <a:pt x="292439" y="4112173"/>
                  </a:cubicBezTo>
                  <a:close/>
                  <a:moveTo>
                    <a:pt x="1886788" y="4107127"/>
                  </a:moveTo>
                  <a:cubicBezTo>
                    <a:pt x="1875274" y="4107127"/>
                    <a:pt x="1865940" y="4116461"/>
                    <a:pt x="1865940" y="4127975"/>
                  </a:cubicBezTo>
                  <a:lnTo>
                    <a:pt x="1865940" y="4211362"/>
                  </a:lnTo>
                  <a:cubicBezTo>
                    <a:pt x="1865940" y="4222876"/>
                    <a:pt x="1875274" y="4232210"/>
                    <a:pt x="1886788" y="4232210"/>
                  </a:cubicBezTo>
                  <a:lnTo>
                    <a:pt x="2025358" y="4232210"/>
                  </a:lnTo>
                  <a:cubicBezTo>
                    <a:pt x="2036872" y="4232210"/>
                    <a:pt x="2046206" y="4222876"/>
                    <a:pt x="2046206" y="4211362"/>
                  </a:cubicBezTo>
                  <a:lnTo>
                    <a:pt x="2046206" y="4127975"/>
                  </a:lnTo>
                  <a:cubicBezTo>
                    <a:pt x="2046206" y="4116461"/>
                    <a:pt x="2036872" y="4107127"/>
                    <a:pt x="2025358" y="4107127"/>
                  </a:cubicBezTo>
                  <a:close/>
                  <a:moveTo>
                    <a:pt x="153869" y="3813979"/>
                  </a:moveTo>
                  <a:cubicBezTo>
                    <a:pt x="142355" y="3813979"/>
                    <a:pt x="133021" y="3823313"/>
                    <a:pt x="133021" y="3834827"/>
                  </a:cubicBezTo>
                  <a:lnTo>
                    <a:pt x="133021" y="3918214"/>
                  </a:lnTo>
                  <a:cubicBezTo>
                    <a:pt x="133021" y="3929728"/>
                    <a:pt x="142355" y="3939062"/>
                    <a:pt x="153869" y="3939062"/>
                  </a:cubicBezTo>
                  <a:lnTo>
                    <a:pt x="292439" y="3939062"/>
                  </a:lnTo>
                  <a:cubicBezTo>
                    <a:pt x="303953" y="3939062"/>
                    <a:pt x="313287" y="3929728"/>
                    <a:pt x="313287" y="3918214"/>
                  </a:cubicBezTo>
                  <a:lnTo>
                    <a:pt x="313287" y="3834827"/>
                  </a:lnTo>
                  <a:cubicBezTo>
                    <a:pt x="313287" y="3823313"/>
                    <a:pt x="303953" y="3813979"/>
                    <a:pt x="292439" y="3813979"/>
                  </a:cubicBezTo>
                  <a:close/>
                  <a:moveTo>
                    <a:pt x="1886788" y="3808933"/>
                  </a:moveTo>
                  <a:cubicBezTo>
                    <a:pt x="1875274" y="3808933"/>
                    <a:pt x="1865940" y="3818267"/>
                    <a:pt x="1865940" y="3829781"/>
                  </a:cubicBezTo>
                  <a:lnTo>
                    <a:pt x="1865940" y="3913168"/>
                  </a:lnTo>
                  <a:cubicBezTo>
                    <a:pt x="1865940" y="3924682"/>
                    <a:pt x="1875274" y="3934016"/>
                    <a:pt x="1886788" y="3934016"/>
                  </a:cubicBezTo>
                  <a:lnTo>
                    <a:pt x="2025358" y="3934016"/>
                  </a:lnTo>
                  <a:cubicBezTo>
                    <a:pt x="2036872" y="3934016"/>
                    <a:pt x="2046206" y="3924682"/>
                    <a:pt x="2046206" y="3913168"/>
                  </a:cubicBezTo>
                  <a:lnTo>
                    <a:pt x="2046206" y="3829781"/>
                  </a:lnTo>
                  <a:cubicBezTo>
                    <a:pt x="2046206" y="3818267"/>
                    <a:pt x="2036872" y="3808933"/>
                    <a:pt x="2025358" y="3808933"/>
                  </a:cubicBezTo>
                  <a:close/>
                  <a:moveTo>
                    <a:pt x="153869" y="3515785"/>
                  </a:moveTo>
                  <a:cubicBezTo>
                    <a:pt x="142355" y="3515785"/>
                    <a:pt x="133021" y="3525119"/>
                    <a:pt x="133021" y="3536633"/>
                  </a:cubicBezTo>
                  <a:lnTo>
                    <a:pt x="133021" y="3620020"/>
                  </a:lnTo>
                  <a:cubicBezTo>
                    <a:pt x="133021" y="3631534"/>
                    <a:pt x="142355" y="3640868"/>
                    <a:pt x="153869" y="3640868"/>
                  </a:cubicBezTo>
                  <a:lnTo>
                    <a:pt x="292439" y="3640868"/>
                  </a:lnTo>
                  <a:cubicBezTo>
                    <a:pt x="303953" y="3640868"/>
                    <a:pt x="313287" y="3631534"/>
                    <a:pt x="313287" y="3620020"/>
                  </a:cubicBezTo>
                  <a:lnTo>
                    <a:pt x="313287" y="3536633"/>
                  </a:lnTo>
                  <a:cubicBezTo>
                    <a:pt x="313287" y="3525119"/>
                    <a:pt x="303953" y="3515785"/>
                    <a:pt x="292439" y="3515785"/>
                  </a:cubicBezTo>
                  <a:close/>
                  <a:moveTo>
                    <a:pt x="1886788" y="3510739"/>
                  </a:moveTo>
                  <a:cubicBezTo>
                    <a:pt x="1875274" y="3510739"/>
                    <a:pt x="1865940" y="3520073"/>
                    <a:pt x="1865940" y="3531587"/>
                  </a:cubicBezTo>
                  <a:lnTo>
                    <a:pt x="1865940" y="3614974"/>
                  </a:lnTo>
                  <a:cubicBezTo>
                    <a:pt x="1865940" y="3626488"/>
                    <a:pt x="1875274" y="3635822"/>
                    <a:pt x="1886788" y="3635822"/>
                  </a:cubicBezTo>
                  <a:lnTo>
                    <a:pt x="2025358" y="3635822"/>
                  </a:lnTo>
                  <a:cubicBezTo>
                    <a:pt x="2036872" y="3635822"/>
                    <a:pt x="2046206" y="3626488"/>
                    <a:pt x="2046206" y="3614974"/>
                  </a:cubicBezTo>
                  <a:lnTo>
                    <a:pt x="2046206" y="3531587"/>
                  </a:lnTo>
                  <a:cubicBezTo>
                    <a:pt x="2046206" y="3520073"/>
                    <a:pt x="2036872" y="3510739"/>
                    <a:pt x="2025358" y="3510739"/>
                  </a:cubicBezTo>
                  <a:close/>
                  <a:moveTo>
                    <a:pt x="153869" y="3217591"/>
                  </a:moveTo>
                  <a:cubicBezTo>
                    <a:pt x="142355" y="3217591"/>
                    <a:pt x="133021" y="3226926"/>
                    <a:pt x="133021" y="3238439"/>
                  </a:cubicBezTo>
                  <a:lnTo>
                    <a:pt x="133021" y="3321826"/>
                  </a:lnTo>
                  <a:cubicBezTo>
                    <a:pt x="133021" y="3333340"/>
                    <a:pt x="142355" y="3342674"/>
                    <a:pt x="153869" y="3342674"/>
                  </a:cubicBezTo>
                  <a:lnTo>
                    <a:pt x="292439" y="3342674"/>
                  </a:lnTo>
                  <a:cubicBezTo>
                    <a:pt x="303953" y="3342674"/>
                    <a:pt x="313287" y="3333340"/>
                    <a:pt x="313287" y="3321826"/>
                  </a:cubicBezTo>
                  <a:lnTo>
                    <a:pt x="313287" y="3238439"/>
                  </a:lnTo>
                  <a:cubicBezTo>
                    <a:pt x="313287" y="3226926"/>
                    <a:pt x="303953" y="3217591"/>
                    <a:pt x="292439" y="3217591"/>
                  </a:cubicBezTo>
                  <a:close/>
                  <a:moveTo>
                    <a:pt x="1886788" y="3212549"/>
                  </a:moveTo>
                  <a:cubicBezTo>
                    <a:pt x="1875274" y="3212549"/>
                    <a:pt x="1865940" y="3221881"/>
                    <a:pt x="1865940" y="3233398"/>
                  </a:cubicBezTo>
                  <a:lnTo>
                    <a:pt x="1865940" y="3316780"/>
                  </a:lnTo>
                  <a:cubicBezTo>
                    <a:pt x="1865940" y="3328294"/>
                    <a:pt x="1875274" y="3337628"/>
                    <a:pt x="1886788" y="3337628"/>
                  </a:cubicBezTo>
                  <a:lnTo>
                    <a:pt x="2025358" y="3337628"/>
                  </a:lnTo>
                  <a:cubicBezTo>
                    <a:pt x="2036872" y="3337628"/>
                    <a:pt x="2046206" y="3328294"/>
                    <a:pt x="2046206" y="3316780"/>
                  </a:cubicBezTo>
                  <a:lnTo>
                    <a:pt x="2046206" y="3233398"/>
                  </a:lnTo>
                  <a:cubicBezTo>
                    <a:pt x="2046206" y="3221881"/>
                    <a:pt x="2036872" y="3212549"/>
                    <a:pt x="2025358" y="3212549"/>
                  </a:cubicBezTo>
                  <a:close/>
                  <a:moveTo>
                    <a:pt x="153869" y="2919399"/>
                  </a:moveTo>
                  <a:cubicBezTo>
                    <a:pt x="142355" y="2919399"/>
                    <a:pt x="133021" y="2928732"/>
                    <a:pt x="133021" y="2940246"/>
                  </a:cubicBezTo>
                  <a:lnTo>
                    <a:pt x="133021" y="3023634"/>
                  </a:lnTo>
                  <a:cubicBezTo>
                    <a:pt x="133021" y="3035148"/>
                    <a:pt x="142355" y="3044482"/>
                    <a:pt x="153869" y="3044482"/>
                  </a:cubicBezTo>
                  <a:lnTo>
                    <a:pt x="292439" y="3044482"/>
                  </a:lnTo>
                  <a:cubicBezTo>
                    <a:pt x="303953" y="3044482"/>
                    <a:pt x="313287" y="3035148"/>
                    <a:pt x="313287" y="3023634"/>
                  </a:cubicBezTo>
                  <a:lnTo>
                    <a:pt x="313287" y="2940246"/>
                  </a:lnTo>
                  <a:cubicBezTo>
                    <a:pt x="313287" y="2928732"/>
                    <a:pt x="303953" y="2919399"/>
                    <a:pt x="292439" y="2919399"/>
                  </a:cubicBezTo>
                  <a:close/>
                  <a:moveTo>
                    <a:pt x="1886788" y="2914353"/>
                  </a:moveTo>
                  <a:cubicBezTo>
                    <a:pt x="1875274" y="2914353"/>
                    <a:pt x="1865940" y="2923688"/>
                    <a:pt x="1865940" y="2935202"/>
                  </a:cubicBezTo>
                  <a:lnTo>
                    <a:pt x="1865940" y="3018589"/>
                  </a:lnTo>
                  <a:cubicBezTo>
                    <a:pt x="1865940" y="3030102"/>
                    <a:pt x="1875274" y="3039436"/>
                    <a:pt x="1886788" y="3039436"/>
                  </a:cubicBezTo>
                  <a:lnTo>
                    <a:pt x="2025358" y="3039436"/>
                  </a:lnTo>
                  <a:cubicBezTo>
                    <a:pt x="2036872" y="3039436"/>
                    <a:pt x="2046206" y="3030102"/>
                    <a:pt x="2046206" y="3018589"/>
                  </a:cubicBezTo>
                  <a:lnTo>
                    <a:pt x="2046206" y="2935202"/>
                  </a:lnTo>
                  <a:cubicBezTo>
                    <a:pt x="2046206" y="2923688"/>
                    <a:pt x="2036872" y="2914353"/>
                    <a:pt x="2025358" y="2914353"/>
                  </a:cubicBezTo>
                  <a:close/>
                  <a:moveTo>
                    <a:pt x="153869" y="2621205"/>
                  </a:moveTo>
                  <a:cubicBezTo>
                    <a:pt x="142355" y="2621205"/>
                    <a:pt x="133021" y="2630539"/>
                    <a:pt x="133021" y="2642053"/>
                  </a:cubicBezTo>
                  <a:lnTo>
                    <a:pt x="133021" y="2725440"/>
                  </a:lnTo>
                  <a:cubicBezTo>
                    <a:pt x="133021" y="2736953"/>
                    <a:pt x="142355" y="2746287"/>
                    <a:pt x="153869" y="2746287"/>
                  </a:cubicBezTo>
                  <a:lnTo>
                    <a:pt x="292439" y="2746287"/>
                  </a:lnTo>
                  <a:cubicBezTo>
                    <a:pt x="303953" y="2746287"/>
                    <a:pt x="313287" y="2736953"/>
                    <a:pt x="313287" y="2725440"/>
                  </a:cubicBezTo>
                  <a:lnTo>
                    <a:pt x="313287" y="2642053"/>
                  </a:lnTo>
                  <a:cubicBezTo>
                    <a:pt x="313287" y="2630539"/>
                    <a:pt x="303953" y="2621205"/>
                    <a:pt x="292439" y="2621205"/>
                  </a:cubicBezTo>
                  <a:close/>
                  <a:moveTo>
                    <a:pt x="1886788" y="2616159"/>
                  </a:moveTo>
                  <a:cubicBezTo>
                    <a:pt x="1875274" y="2616159"/>
                    <a:pt x="1865940" y="2625494"/>
                    <a:pt x="1865940" y="2637008"/>
                  </a:cubicBezTo>
                  <a:lnTo>
                    <a:pt x="1865940" y="2720395"/>
                  </a:lnTo>
                  <a:cubicBezTo>
                    <a:pt x="1865940" y="2731909"/>
                    <a:pt x="1875274" y="2741243"/>
                    <a:pt x="1886788" y="2741243"/>
                  </a:cubicBezTo>
                  <a:lnTo>
                    <a:pt x="2025358" y="2741243"/>
                  </a:lnTo>
                  <a:cubicBezTo>
                    <a:pt x="2036872" y="2741243"/>
                    <a:pt x="2046206" y="2731909"/>
                    <a:pt x="2046206" y="2720395"/>
                  </a:cubicBezTo>
                  <a:lnTo>
                    <a:pt x="2046206" y="2637008"/>
                  </a:lnTo>
                  <a:cubicBezTo>
                    <a:pt x="2046206" y="2625494"/>
                    <a:pt x="2036872" y="2616159"/>
                    <a:pt x="2025358" y="2616159"/>
                  </a:cubicBezTo>
                  <a:close/>
                  <a:moveTo>
                    <a:pt x="153869" y="2323010"/>
                  </a:moveTo>
                  <a:cubicBezTo>
                    <a:pt x="142355" y="2323010"/>
                    <a:pt x="133021" y="2332344"/>
                    <a:pt x="133021" y="2343859"/>
                  </a:cubicBezTo>
                  <a:lnTo>
                    <a:pt x="133021" y="2427245"/>
                  </a:lnTo>
                  <a:cubicBezTo>
                    <a:pt x="133021" y="2438759"/>
                    <a:pt x="142355" y="2448093"/>
                    <a:pt x="153869" y="2448093"/>
                  </a:cubicBezTo>
                  <a:lnTo>
                    <a:pt x="292439" y="2448093"/>
                  </a:lnTo>
                  <a:cubicBezTo>
                    <a:pt x="303953" y="2448093"/>
                    <a:pt x="313287" y="2438759"/>
                    <a:pt x="313287" y="2427245"/>
                  </a:cubicBezTo>
                  <a:lnTo>
                    <a:pt x="313287" y="2343859"/>
                  </a:lnTo>
                  <a:cubicBezTo>
                    <a:pt x="313287" y="2332344"/>
                    <a:pt x="303953" y="2323010"/>
                    <a:pt x="292439" y="2323010"/>
                  </a:cubicBezTo>
                  <a:close/>
                  <a:moveTo>
                    <a:pt x="1886788" y="2317965"/>
                  </a:moveTo>
                  <a:cubicBezTo>
                    <a:pt x="1875274" y="2317965"/>
                    <a:pt x="1865940" y="2327300"/>
                    <a:pt x="1865940" y="2338813"/>
                  </a:cubicBezTo>
                  <a:lnTo>
                    <a:pt x="1865940" y="2422200"/>
                  </a:lnTo>
                  <a:cubicBezTo>
                    <a:pt x="1865940" y="2433714"/>
                    <a:pt x="1875274" y="2443048"/>
                    <a:pt x="1886788" y="2443048"/>
                  </a:cubicBezTo>
                  <a:lnTo>
                    <a:pt x="2025358" y="2443048"/>
                  </a:lnTo>
                  <a:cubicBezTo>
                    <a:pt x="2036872" y="2443048"/>
                    <a:pt x="2046206" y="2433714"/>
                    <a:pt x="2046206" y="2422200"/>
                  </a:cubicBezTo>
                  <a:lnTo>
                    <a:pt x="2046206" y="2338813"/>
                  </a:lnTo>
                  <a:cubicBezTo>
                    <a:pt x="2046206" y="2327300"/>
                    <a:pt x="2036872" y="2317965"/>
                    <a:pt x="2025358" y="2317965"/>
                  </a:cubicBezTo>
                  <a:close/>
                  <a:moveTo>
                    <a:pt x="153869" y="2024816"/>
                  </a:moveTo>
                  <a:cubicBezTo>
                    <a:pt x="142355" y="2024816"/>
                    <a:pt x="133021" y="2034150"/>
                    <a:pt x="133021" y="2045665"/>
                  </a:cubicBezTo>
                  <a:lnTo>
                    <a:pt x="133021" y="2129051"/>
                  </a:lnTo>
                  <a:cubicBezTo>
                    <a:pt x="133021" y="2140565"/>
                    <a:pt x="142355" y="2149900"/>
                    <a:pt x="153869" y="2149900"/>
                  </a:cubicBezTo>
                  <a:lnTo>
                    <a:pt x="292439" y="2149900"/>
                  </a:lnTo>
                  <a:cubicBezTo>
                    <a:pt x="303953" y="2149900"/>
                    <a:pt x="313287" y="2140565"/>
                    <a:pt x="313287" y="2129051"/>
                  </a:cubicBezTo>
                  <a:lnTo>
                    <a:pt x="313287" y="2045665"/>
                  </a:lnTo>
                  <a:cubicBezTo>
                    <a:pt x="313287" y="2034150"/>
                    <a:pt x="303953" y="2024816"/>
                    <a:pt x="292439" y="2024816"/>
                  </a:cubicBezTo>
                  <a:close/>
                  <a:moveTo>
                    <a:pt x="1886788" y="2019772"/>
                  </a:moveTo>
                  <a:cubicBezTo>
                    <a:pt x="1875274" y="2019772"/>
                    <a:pt x="1865940" y="2029106"/>
                    <a:pt x="1865940" y="2040620"/>
                  </a:cubicBezTo>
                  <a:lnTo>
                    <a:pt x="1865940" y="2124007"/>
                  </a:lnTo>
                  <a:cubicBezTo>
                    <a:pt x="1865940" y="2135521"/>
                    <a:pt x="1875274" y="2144855"/>
                    <a:pt x="1886788" y="2144855"/>
                  </a:cubicBezTo>
                  <a:lnTo>
                    <a:pt x="2025358" y="2144855"/>
                  </a:lnTo>
                  <a:cubicBezTo>
                    <a:pt x="2036872" y="2144855"/>
                    <a:pt x="2046206" y="2135521"/>
                    <a:pt x="2046206" y="2124007"/>
                  </a:cubicBezTo>
                  <a:lnTo>
                    <a:pt x="2046206" y="2040620"/>
                  </a:lnTo>
                  <a:cubicBezTo>
                    <a:pt x="2046206" y="2029106"/>
                    <a:pt x="2036872" y="2019772"/>
                    <a:pt x="2025358" y="2019772"/>
                  </a:cubicBezTo>
                  <a:close/>
                  <a:moveTo>
                    <a:pt x="153869" y="1726623"/>
                  </a:moveTo>
                  <a:cubicBezTo>
                    <a:pt x="142355" y="1726623"/>
                    <a:pt x="133021" y="1735957"/>
                    <a:pt x="133021" y="1747471"/>
                  </a:cubicBezTo>
                  <a:lnTo>
                    <a:pt x="133021" y="1830858"/>
                  </a:lnTo>
                  <a:cubicBezTo>
                    <a:pt x="133021" y="1842372"/>
                    <a:pt x="142355" y="1851706"/>
                    <a:pt x="153869" y="1851706"/>
                  </a:cubicBezTo>
                  <a:lnTo>
                    <a:pt x="292439" y="1851706"/>
                  </a:lnTo>
                  <a:cubicBezTo>
                    <a:pt x="303953" y="1851706"/>
                    <a:pt x="313287" y="1842372"/>
                    <a:pt x="313287" y="1830858"/>
                  </a:cubicBezTo>
                  <a:lnTo>
                    <a:pt x="313287" y="1747471"/>
                  </a:lnTo>
                  <a:cubicBezTo>
                    <a:pt x="313287" y="1735957"/>
                    <a:pt x="303953" y="1726623"/>
                    <a:pt x="292439" y="1726623"/>
                  </a:cubicBezTo>
                  <a:close/>
                  <a:moveTo>
                    <a:pt x="1886788" y="1721579"/>
                  </a:moveTo>
                  <a:cubicBezTo>
                    <a:pt x="1875274" y="1721579"/>
                    <a:pt x="1865940" y="1730912"/>
                    <a:pt x="1865940" y="1742426"/>
                  </a:cubicBezTo>
                  <a:lnTo>
                    <a:pt x="1865940" y="1825813"/>
                  </a:lnTo>
                  <a:cubicBezTo>
                    <a:pt x="1865940" y="1837328"/>
                    <a:pt x="1875274" y="1846661"/>
                    <a:pt x="1886788" y="1846661"/>
                  </a:cubicBezTo>
                  <a:lnTo>
                    <a:pt x="2025358" y="1846661"/>
                  </a:lnTo>
                  <a:cubicBezTo>
                    <a:pt x="2036872" y="1846661"/>
                    <a:pt x="2046206" y="1837328"/>
                    <a:pt x="2046206" y="1825813"/>
                  </a:cubicBezTo>
                  <a:lnTo>
                    <a:pt x="2046206" y="1742426"/>
                  </a:lnTo>
                  <a:cubicBezTo>
                    <a:pt x="2046206" y="1730912"/>
                    <a:pt x="2036872" y="1721579"/>
                    <a:pt x="2025358" y="1721579"/>
                  </a:cubicBezTo>
                  <a:close/>
                  <a:moveTo>
                    <a:pt x="153869" y="1428429"/>
                  </a:moveTo>
                  <a:cubicBezTo>
                    <a:pt x="142355" y="1428429"/>
                    <a:pt x="133021" y="1437763"/>
                    <a:pt x="133021" y="1449277"/>
                  </a:cubicBezTo>
                  <a:lnTo>
                    <a:pt x="133021" y="1532664"/>
                  </a:lnTo>
                  <a:cubicBezTo>
                    <a:pt x="133021" y="1544178"/>
                    <a:pt x="142355" y="1553512"/>
                    <a:pt x="153869" y="1553512"/>
                  </a:cubicBezTo>
                  <a:lnTo>
                    <a:pt x="292439" y="1553512"/>
                  </a:lnTo>
                  <a:cubicBezTo>
                    <a:pt x="303953" y="1553512"/>
                    <a:pt x="313287" y="1544178"/>
                    <a:pt x="313287" y="1532664"/>
                  </a:cubicBezTo>
                  <a:lnTo>
                    <a:pt x="313287" y="1449277"/>
                  </a:lnTo>
                  <a:cubicBezTo>
                    <a:pt x="313287" y="1437763"/>
                    <a:pt x="303953" y="1428429"/>
                    <a:pt x="292439" y="1428429"/>
                  </a:cubicBezTo>
                  <a:close/>
                  <a:moveTo>
                    <a:pt x="1886788" y="1423384"/>
                  </a:moveTo>
                  <a:cubicBezTo>
                    <a:pt x="1875274" y="1423384"/>
                    <a:pt x="1865940" y="1432718"/>
                    <a:pt x="1865940" y="1444232"/>
                  </a:cubicBezTo>
                  <a:lnTo>
                    <a:pt x="1865940" y="1527620"/>
                  </a:lnTo>
                  <a:cubicBezTo>
                    <a:pt x="1865940" y="1539134"/>
                    <a:pt x="1875274" y="1548468"/>
                    <a:pt x="1886788" y="1548468"/>
                  </a:cubicBezTo>
                  <a:lnTo>
                    <a:pt x="2025358" y="1548468"/>
                  </a:lnTo>
                  <a:cubicBezTo>
                    <a:pt x="2036872" y="1548468"/>
                    <a:pt x="2046206" y="1539134"/>
                    <a:pt x="2046206" y="1527620"/>
                  </a:cubicBezTo>
                  <a:lnTo>
                    <a:pt x="2046206" y="1444232"/>
                  </a:lnTo>
                  <a:cubicBezTo>
                    <a:pt x="2046206" y="1432718"/>
                    <a:pt x="2036872" y="1423384"/>
                    <a:pt x="2025358" y="1423384"/>
                  </a:cubicBezTo>
                  <a:close/>
                  <a:moveTo>
                    <a:pt x="153869" y="1130235"/>
                  </a:moveTo>
                  <a:cubicBezTo>
                    <a:pt x="142355" y="1130235"/>
                    <a:pt x="133021" y="1139569"/>
                    <a:pt x="133021" y="1151083"/>
                  </a:cubicBezTo>
                  <a:lnTo>
                    <a:pt x="133021" y="1234470"/>
                  </a:lnTo>
                  <a:cubicBezTo>
                    <a:pt x="133021" y="1245984"/>
                    <a:pt x="142355" y="1255318"/>
                    <a:pt x="153869" y="1255318"/>
                  </a:cubicBezTo>
                  <a:lnTo>
                    <a:pt x="292439" y="1255318"/>
                  </a:lnTo>
                  <a:cubicBezTo>
                    <a:pt x="303953" y="1255318"/>
                    <a:pt x="313287" y="1245984"/>
                    <a:pt x="313287" y="1234470"/>
                  </a:cubicBezTo>
                  <a:lnTo>
                    <a:pt x="313287" y="1151083"/>
                  </a:lnTo>
                  <a:cubicBezTo>
                    <a:pt x="313287" y="1139569"/>
                    <a:pt x="303953" y="1130235"/>
                    <a:pt x="292439" y="1130235"/>
                  </a:cubicBezTo>
                  <a:close/>
                  <a:moveTo>
                    <a:pt x="1886788" y="1125190"/>
                  </a:moveTo>
                  <a:cubicBezTo>
                    <a:pt x="1875274" y="1125190"/>
                    <a:pt x="1865940" y="1134524"/>
                    <a:pt x="1865940" y="1146039"/>
                  </a:cubicBezTo>
                  <a:lnTo>
                    <a:pt x="1865940" y="1229425"/>
                  </a:lnTo>
                  <a:cubicBezTo>
                    <a:pt x="1865940" y="1240939"/>
                    <a:pt x="1875274" y="1250273"/>
                    <a:pt x="1886788" y="1250273"/>
                  </a:cubicBezTo>
                  <a:lnTo>
                    <a:pt x="2025358" y="1250273"/>
                  </a:lnTo>
                  <a:cubicBezTo>
                    <a:pt x="2036872" y="1250273"/>
                    <a:pt x="2046206" y="1240939"/>
                    <a:pt x="2046206" y="1229425"/>
                  </a:cubicBezTo>
                  <a:lnTo>
                    <a:pt x="2046206" y="1146039"/>
                  </a:lnTo>
                  <a:cubicBezTo>
                    <a:pt x="2046206" y="1134524"/>
                    <a:pt x="2036872" y="1125190"/>
                    <a:pt x="2025358" y="1125190"/>
                  </a:cubicBezTo>
                  <a:close/>
                  <a:moveTo>
                    <a:pt x="153869" y="832041"/>
                  </a:moveTo>
                  <a:cubicBezTo>
                    <a:pt x="142355" y="832041"/>
                    <a:pt x="133021" y="841375"/>
                    <a:pt x="133021" y="852889"/>
                  </a:cubicBezTo>
                  <a:lnTo>
                    <a:pt x="133021" y="936276"/>
                  </a:lnTo>
                  <a:cubicBezTo>
                    <a:pt x="133021" y="947790"/>
                    <a:pt x="142355" y="957124"/>
                    <a:pt x="153869" y="957124"/>
                  </a:cubicBezTo>
                  <a:lnTo>
                    <a:pt x="292439" y="957124"/>
                  </a:lnTo>
                  <a:cubicBezTo>
                    <a:pt x="303953" y="957124"/>
                    <a:pt x="313287" y="947790"/>
                    <a:pt x="313287" y="936276"/>
                  </a:cubicBezTo>
                  <a:lnTo>
                    <a:pt x="313287" y="852889"/>
                  </a:lnTo>
                  <a:cubicBezTo>
                    <a:pt x="313287" y="841375"/>
                    <a:pt x="303953" y="832041"/>
                    <a:pt x="292439" y="832041"/>
                  </a:cubicBezTo>
                  <a:close/>
                  <a:moveTo>
                    <a:pt x="1886788" y="826996"/>
                  </a:moveTo>
                  <a:cubicBezTo>
                    <a:pt x="1875274" y="826996"/>
                    <a:pt x="1865940" y="836330"/>
                    <a:pt x="1865940" y="847844"/>
                  </a:cubicBezTo>
                  <a:lnTo>
                    <a:pt x="1865940" y="931231"/>
                  </a:lnTo>
                  <a:cubicBezTo>
                    <a:pt x="1865940" y="942745"/>
                    <a:pt x="1875274" y="952079"/>
                    <a:pt x="1886788" y="952079"/>
                  </a:cubicBezTo>
                  <a:lnTo>
                    <a:pt x="2025358" y="952079"/>
                  </a:lnTo>
                  <a:cubicBezTo>
                    <a:pt x="2036872" y="952079"/>
                    <a:pt x="2046206" y="942745"/>
                    <a:pt x="2046206" y="931231"/>
                  </a:cubicBezTo>
                  <a:lnTo>
                    <a:pt x="2046206" y="847844"/>
                  </a:lnTo>
                  <a:cubicBezTo>
                    <a:pt x="2046206" y="836330"/>
                    <a:pt x="2036872" y="826996"/>
                    <a:pt x="2025358" y="826996"/>
                  </a:cubicBezTo>
                  <a:close/>
                  <a:moveTo>
                    <a:pt x="153869" y="533847"/>
                  </a:moveTo>
                  <a:cubicBezTo>
                    <a:pt x="142355" y="533847"/>
                    <a:pt x="133021" y="543181"/>
                    <a:pt x="133021" y="554695"/>
                  </a:cubicBezTo>
                  <a:lnTo>
                    <a:pt x="133021" y="638082"/>
                  </a:lnTo>
                  <a:cubicBezTo>
                    <a:pt x="133021" y="649596"/>
                    <a:pt x="142355" y="658930"/>
                    <a:pt x="153869" y="658930"/>
                  </a:cubicBezTo>
                  <a:lnTo>
                    <a:pt x="292439" y="658930"/>
                  </a:lnTo>
                  <a:cubicBezTo>
                    <a:pt x="303953" y="658930"/>
                    <a:pt x="313287" y="649596"/>
                    <a:pt x="313287" y="638082"/>
                  </a:cubicBezTo>
                  <a:lnTo>
                    <a:pt x="313287" y="554695"/>
                  </a:lnTo>
                  <a:cubicBezTo>
                    <a:pt x="313287" y="543181"/>
                    <a:pt x="303953" y="533847"/>
                    <a:pt x="292439" y="533847"/>
                  </a:cubicBezTo>
                  <a:close/>
                  <a:moveTo>
                    <a:pt x="1886788" y="528802"/>
                  </a:moveTo>
                  <a:cubicBezTo>
                    <a:pt x="1875274" y="528802"/>
                    <a:pt x="1865940" y="538136"/>
                    <a:pt x="1865940" y="549650"/>
                  </a:cubicBezTo>
                  <a:lnTo>
                    <a:pt x="1865940" y="633037"/>
                  </a:lnTo>
                  <a:cubicBezTo>
                    <a:pt x="1865940" y="644551"/>
                    <a:pt x="1875274" y="653885"/>
                    <a:pt x="1886788" y="653885"/>
                  </a:cubicBezTo>
                  <a:lnTo>
                    <a:pt x="2025358" y="653885"/>
                  </a:lnTo>
                  <a:cubicBezTo>
                    <a:pt x="2036872" y="653885"/>
                    <a:pt x="2046206" y="644551"/>
                    <a:pt x="2046206" y="633037"/>
                  </a:cubicBezTo>
                  <a:lnTo>
                    <a:pt x="2046206" y="549650"/>
                  </a:lnTo>
                  <a:cubicBezTo>
                    <a:pt x="2046206" y="538136"/>
                    <a:pt x="2036872" y="528802"/>
                    <a:pt x="2025358" y="528802"/>
                  </a:cubicBezTo>
                  <a:close/>
                  <a:moveTo>
                    <a:pt x="153869" y="235653"/>
                  </a:moveTo>
                  <a:cubicBezTo>
                    <a:pt x="142355" y="235653"/>
                    <a:pt x="133021" y="244987"/>
                    <a:pt x="133021" y="256501"/>
                  </a:cubicBezTo>
                  <a:lnTo>
                    <a:pt x="133021" y="339888"/>
                  </a:lnTo>
                  <a:cubicBezTo>
                    <a:pt x="133021" y="351402"/>
                    <a:pt x="142355" y="360736"/>
                    <a:pt x="153869" y="360736"/>
                  </a:cubicBezTo>
                  <a:lnTo>
                    <a:pt x="292439" y="360736"/>
                  </a:lnTo>
                  <a:cubicBezTo>
                    <a:pt x="303953" y="360736"/>
                    <a:pt x="313287" y="351402"/>
                    <a:pt x="313287" y="339888"/>
                  </a:cubicBezTo>
                  <a:lnTo>
                    <a:pt x="313287" y="256501"/>
                  </a:lnTo>
                  <a:cubicBezTo>
                    <a:pt x="313287" y="244987"/>
                    <a:pt x="303953" y="235653"/>
                    <a:pt x="292439" y="235653"/>
                  </a:cubicBezTo>
                  <a:close/>
                  <a:moveTo>
                    <a:pt x="1886788" y="230608"/>
                  </a:moveTo>
                  <a:cubicBezTo>
                    <a:pt x="1875274" y="230608"/>
                    <a:pt x="1865940" y="239942"/>
                    <a:pt x="1865940" y="251456"/>
                  </a:cubicBezTo>
                  <a:lnTo>
                    <a:pt x="1865940" y="334843"/>
                  </a:lnTo>
                  <a:cubicBezTo>
                    <a:pt x="1865940" y="346357"/>
                    <a:pt x="1875274" y="355691"/>
                    <a:pt x="1886788" y="355691"/>
                  </a:cubicBezTo>
                  <a:lnTo>
                    <a:pt x="2025358" y="355691"/>
                  </a:lnTo>
                  <a:cubicBezTo>
                    <a:pt x="2036872" y="355691"/>
                    <a:pt x="2046206" y="346357"/>
                    <a:pt x="2046206" y="334843"/>
                  </a:cubicBezTo>
                  <a:lnTo>
                    <a:pt x="2046206" y="251456"/>
                  </a:lnTo>
                  <a:cubicBezTo>
                    <a:pt x="2046206" y="239942"/>
                    <a:pt x="2036872" y="230608"/>
                    <a:pt x="2025358" y="230608"/>
                  </a:cubicBezTo>
                  <a:close/>
                  <a:moveTo>
                    <a:pt x="0" y="0"/>
                  </a:moveTo>
                  <a:lnTo>
                    <a:pt x="133021" y="0"/>
                  </a:lnTo>
                  <a:lnTo>
                    <a:pt x="133021" y="41694"/>
                  </a:lnTo>
                  <a:cubicBezTo>
                    <a:pt x="133021" y="53208"/>
                    <a:pt x="142355" y="62542"/>
                    <a:pt x="153869" y="62542"/>
                  </a:cubicBezTo>
                  <a:lnTo>
                    <a:pt x="292439" y="62542"/>
                  </a:lnTo>
                  <a:cubicBezTo>
                    <a:pt x="303953" y="62542"/>
                    <a:pt x="313287" y="53208"/>
                    <a:pt x="313287" y="41694"/>
                  </a:cubicBezTo>
                  <a:lnTo>
                    <a:pt x="313287" y="0"/>
                  </a:lnTo>
                  <a:lnTo>
                    <a:pt x="1865940" y="0"/>
                  </a:lnTo>
                  <a:lnTo>
                    <a:pt x="1865940" y="36649"/>
                  </a:lnTo>
                  <a:cubicBezTo>
                    <a:pt x="1865940" y="48163"/>
                    <a:pt x="1875274" y="57497"/>
                    <a:pt x="1886788" y="57497"/>
                  </a:cubicBezTo>
                  <a:lnTo>
                    <a:pt x="2025358" y="57497"/>
                  </a:lnTo>
                  <a:cubicBezTo>
                    <a:pt x="2036872" y="57497"/>
                    <a:pt x="2046206" y="48163"/>
                    <a:pt x="2046206" y="36649"/>
                  </a:cubicBezTo>
                  <a:lnTo>
                    <a:pt x="2046206" y="0"/>
                  </a:lnTo>
                  <a:lnTo>
                    <a:pt x="2198193" y="0"/>
                  </a:lnTo>
                  <a:lnTo>
                    <a:pt x="2198193" y="6661192"/>
                  </a:lnTo>
                  <a:lnTo>
                    <a:pt x="0" y="6661192"/>
                  </a:lnTo>
                  <a:close/>
                </a:path>
              </a:pathLst>
            </a:custGeom>
            <a:solidFill>
              <a:srgbClr val="822405">
                <a:alpha val="72549"/>
              </a:srgbClr>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42" name="Google Shape;142;p27"/>
            <p:cNvSpPr/>
            <p:nvPr/>
          </p:nvSpPr>
          <p:spPr>
            <a:xfrm>
              <a:off x="5293882" y="1319118"/>
              <a:ext cx="1469100" cy="2053800"/>
            </a:xfrm>
            <a:prstGeom prst="rect">
              <a:avLst/>
            </a:prstGeom>
            <a:solidFill>
              <a:srgbClr val="000000">
                <a:alpha val="79607"/>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43" name="Google Shape;143;p27"/>
            <p:cNvSpPr/>
            <p:nvPr/>
          </p:nvSpPr>
          <p:spPr>
            <a:xfrm>
              <a:off x="5293882" y="0"/>
              <a:ext cx="1469100" cy="1223100"/>
            </a:xfrm>
            <a:prstGeom prst="rect">
              <a:avLst/>
            </a:prstGeom>
            <a:solidFill>
              <a:srgbClr val="000000">
                <a:alpha val="72549"/>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44" name="Google Shape;144;p27"/>
            <p:cNvSpPr/>
            <p:nvPr/>
          </p:nvSpPr>
          <p:spPr>
            <a:xfrm>
              <a:off x="5293882" y="3481987"/>
              <a:ext cx="1469100" cy="2053800"/>
            </a:xfrm>
            <a:prstGeom prst="rect">
              <a:avLst/>
            </a:prstGeom>
            <a:solidFill>
              <a:srgbClr val="000000">
                <a:alpha val="85098"/>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pic>
        <p:nvPicPr>
          <p:cNvPr descr="A picture containing white, old, sitting, black&#10;&#10;Description automatically generated" id="145" name="Google Shape;145;p27"/>
          <p:cNvPicPr preferRelativeResize="0"/>
          <p:nvPr/>
        </p:nvPicPr>
        <p:blipFill rotWithShape="1">
          <a:blip r:embed="rId2">
            <a:alphaModFix/>
          </a:blip>
          <a:srcRect b="0" l="0" r="0" t="0"/>
          <a:stretch/>
        </p:blipFill>
        <p:spPr>
          <a:xfrm rot="1">
            <a:off x="1875299" y="-2502335"/>
            <a:ext cx="6331753" cy="9196756"/>
          </a:xfrm>
          <a:prstGeom prst="rect">
            <a:avLst/>
          </a:prstGeom>
          <a:noFill/>
          <a:ln>
            <a:noFill/>
          </a:ln>
          <a:effectLst>
            <a:outerShdw blurRad="50800" rotWithShape="0" algn="tl" dir="2700000" dist="38100">
              <a:srgbClr val="000000">
                <a:alpha val="40000"/>
              </a:srgbClr>
            </a:outerShdw>
          </a:effectLst>
        </p:spPr>
      </p:pic>
      <p:sp>
        <p:nvSpPr>
          <p:cNvPr id="146" name="Google Shape;146;p27"/>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descr="A picture containing indoor, sitting, white, monitor&#10;&#10;Description automatically generated" id="147" name="Google Shape;147;p27"/>
          <p:cNvPicPr preferRelativeResize="0"/>
          <p:nvPr/>
        </p:nvPicPr>
        <p:blipFill rotWithShape="1">
          <a:blip r:embed="rId3">
            <a:alphaModFix/>
          </a:blip>
          <a:srcRect b="0" l="0" r="47404" t="0"/>
          <a:stretch/>
        </p:blipFill>
        <p:spPr>
          <a:xfrm flipH="1" rot="660001">
            <a:off x="1135515" y="-1978482"/>
            <a:ext cx="7152281" cy="8746223"/>
          </a:xfrm>
          <a:prstGeom prst="rect">
            <a:avLst/>
          </a:prstGeom>
          <a:noFill/>
          <a:ln>
            <a:noFill/>
          </a:ln>
          <a:effectLst>
            <a:outerShdw blurRad="57150" rotWithShape="0" algn="bl" dir="5400000" dist="19050">
              <a:srgbClr val="000000">
                <a:alpha val="49803"/>
              </a:srgbClr>
            </a:outerShdw>
          </a:effectLst>
        </p:spPr>
      </p:pic>
      <p:sp>
        <p:nvSpPr>
          <p:cNvPr id="148" name="Google Shape;148;p27"/>
          <p:cNvSpPr txBox="1"/>
          <p:nvPr>
            <p:ph type="ctrTitle"/>
          </p:nvPr>
        </p:nvSpPr>
        <p:spPr>
          <a:xfrm rot="687034">
            <a:off x="2292440" y="3772965"/>
            <a:ext cx="4841769" cy="2736770"/>
          </a:xfrm>
          <a:prstGeom prst="rect">
            <a:avLst/>
          </a:prstGeom>
          <a:noFill/>
          <a:ln>
            <a:noFill/>
          </a:ln>
        </p:spPr>
        <p:txBody>
          <a:bodyPr anchorCtr="0" anchor="b" bIns="121900" lIns="121900" spcFirstLastPara="1" rIns="121900" wrap="square" tIns="121900">
            <a:noAutofit/>
          </a:bodyPr>
          <a:lstStyle>
            <a:lvl1pPr lvl="0" algn="r">
              <a:lnSpc>
                <a:spcPct val="100000"/>
              </a:lnSpc>
              <a:spcBef>
                <a:spcPts val="0"/>
              </a:spcBef>
              <a:spcAft>
                <a:spcPts val="0"/>
              </a:spcAft>
              <a:buSzPts val="3600"/>
              <a:buNone/>
              <a:defRPr sz="3600"/>
            </a:lvl1pPr>
            <a:lvl2pPr lvl="1" algn="r">
              <a:lnSpc>
                <a:spcPct val="100000"/>
              </a:lnSpc>
              <a:spcBef>
                <a:spcPts val="0"/>
              </a:spcBef>
              <a:spcAft>
                <a:spcPts val="0"/>
              </a:spcAft>
              <a:buSzPts val="6900"/>
              <a:buNone/>
              <a:defRPr sz="6900"/>
            </a:lvl2pPr>
            <a:lvl3pPr lvl="2" algn="r">
              <a:lnSpc>
                <a:spcPct val="100000"/>
              </a:lnSpc>
              <a:spcBef>
                <a:spcPts val="0"/>
              </a:spcBef>
              <a:spcAft>
                <a:spcPts val="0"/>
              </a:spcAft>
              <a:buSzPts val="6900"/>
              <a:buNone/>
              <a:defRPr sz="6900"/>
            </a:lvl3pPr>
            <a:lvl4pPr lvl="3" algn="r">
              <a:lnSpc>
                <a:spcPct val="100000"/>
              </a:lnSpc>
              <a:spcBef>
                <a:spcPts val="0"/>
              </a:spcBef>
              <a:spcAft>
                <a:spcPts val="0"/>
              </a:spcAft>
              <a:buSzPts val="6900"/>
              <a:buNone/>
              <a:defRPr sz="6900"/>
            </a:lvl4pPr>
            <a:lvl5pPr lvl="4" algn="r">
              <a:lnSpc>
                <a:spcPct val="100000"/>
              </a:lnSpc>
              <a:spcBef>
                <a:spcPts val="0"/>
              </a:spcBef>
              <a:spcAft>
                <a:spcPts val="0"/>
              </a:spcAft>
              <a:buSzPts val="6900"/>
              <a:buNone/>
              <a:defRPr sz="6900"/>
            </a:lvl5pPr>
            <a:lvl6pPr lvl="5" algn="r">
              <a:lnSpc>
                <a:spcPct val="100000"/>
              </a:lnSpc>
              <a:spcBef>
                <a:spcPts val="0"/>
              </a:spcBef>
              <a:spcAft>
                <a:spcPts val="0"/>
              </a:spcAft>
              <a:buSzPts val="6900"/>
              <a:buNone/>
              <a:defRPr sz="6900"/>
            </a:lvl6pPr>
            <a:lvl7pPr lvl="6" algn="r">
              <a:lnSpc>
                <a:spcPct val="100000"/>
              </a:lnSpc>
              <a:spcBef>
                <a:spcPts val="0"/>
              </a:spcBef>
              <a:spcAft>
                <a:spcPts val="0"/>
              </a:spcAft>
              <a:buSzPts val="6900"/>
              <a:buNone/>
              <a:defRPr sz="6900"/>
            </a:lvl7pPr>
            <a:lvl8pPr lvl="7" algn="r">
              <a:lnSpc>
                <a:spcPct val="100000"/>
              </a:lnSpc>
              <a:spcBef>
                <a:spcPts val="0"/>
              </a:spcBef>
              <a:spcAft>
                <a:spcPts val="0"/>
              </a:spcAft>
              <a:buSzPts val="6900"/>
              <a:buNone/>
              <a:defRPr sz="6900"/>
            </a:lvl8pPr>
            <a:lvl9pPr lvl="8" algn="r">
              <a:lnSpc>
                <a:spcPct val="100000"/>
              </a:lnSpc>
              <a:spcBef>
                <a:spcPts val="0"/>
              </a:spcBef>
              <a:spcAft>
                <a:spcPts val="0"/>
              </a:spcAft>
              <a:buSzPts val="6900"/>
              <a:buNone/>
              <a:defRPr sz="6900"/>
            </a:lvl9pPr>
          </a:lstStyle>
          <a:p/>
        </p:txBody>
      </p:sp>
      <p:pic>
        <p:nvPicPr>
          <p:cNvPr descr="A picture containing cake, train, sitting, clock&#10;&#10;Description automatically generated" id="149" name="Google Shape;149;p27"/>
          <p:cNvPicPr preferRelativeResize="0"/>
          <p:nvPr/>
        </p:nvPicPr>
        <p:blipFill rotWithShape="1">
          <a:blip r:embed="rId4">
            <a:alphaModFix/>
          </a:blip>
          <a:srcRect b="0" l="0" r="0" t="0"/>
          <a:stretch/>
        </p:blipFill>
        <p:spPr>
          <a:xfrm rot="-175198">
            <a:off x="2287762" y="3266197"/>
            <a:ext cx="3834126" cy="709707"/>
          </a:xfrm>
          <a:prstGeom prst="rect">
            <a:avLst/>
          </a:prstGeom>
          <a:noFill/>
          <a:ln>
            <a:noFill/>
          </a:ln>
        </p:spPr>
      </p:pic>
      <p:pic>
        <p:nvPicPr>
          <p:cNvPr descr="A picture containing mirror&#10;&#10;Description automatically generated" id="150" name="Google Shape;150;p27"/>
          <p:cNvPicPr preferRelativeResize="0"/>
          <p:nvPr/>
        </p:nvPicPr>
        <p:blipFill rotWithShape="1">
          <a:blip r:embed="rId5">
            <a:alphaModFix/>
          </a:blip>
          <a:srcRect b="0" l="0" r="0" t="0"/>
          <a:stretch/>
        </p:blipFill>
        <p:spPr>
          <a:xfrm flipH="1" rot="-9004693">
            <a:off x="7317112" y="3740414"/>
            <a:ext cx="258036" cy="1220206"/>
          </a:xfrm>
          <a:prstGeom prst="rect">
            <a:avLst/>
          </a:prstGeom>
          <a:noFill/>
          <a:ln>
            <a:noFill/>
          </a:ln>
          <a:effectLst>
            <a:outerShdw blurRad="50800" rotWithShape="0" algn="tr" dir="8100000" dist="38100">
              <a:srgbClr val="000000">
                <a:alpha val="40000"/>
              </a:srgbClr>
            </a:outerShdw>
          </a:effectLst>
        </p:spPr>
      </p:pic>
      <p:grpSp>
        <p:nvGrpSpPr>
          <p:cNvPr id="151" name="Google Shape;151;p27"/>
          <p:cNvGrpSpPr/>
          <p:nvPr/>
        </p:nvGrpSpPr>
        <p:grpSpPr>
          <a:xfrm>
            <a:off x="9796610" y="4674099"/>
            <a:ext cx="284833" cy="1346358"/>
            <a:chOff x="8608129" y="1242253"/>
            <a:chExt cx="937259" cy="4430267"/>
          </a:xfrm>
        </p:grpSpPr>
        <p:sp>
          <p:nvSpPr>
            <p:cNvPr id="152" name="Google Shape;152;p27"/>
            <p:cNvSpPr/>
            <p:nvPr/>
          </p:nvSpPr>
          <p:spPr>
            <a:xfrm>
              <a:off x="8610354" y="1243934"/>
              <a:ext cx="933449" cy="4426267"/>
            </a:xfrm>
            <a:custGeom>
              <a:rect b="b" l="l" r="r" t="t"/>
              <a:pathLst>
                <a:path extrusionOk="0" h="4426267" w="933449">
                  <a:moveTo>
                    <a:pt x="466725" y="0"/>
                  </a:moveTo>
                  <a:cubicBezTo>
                    <a:pt x="209550" y="0"/>
                    <a:pt x="0" y="209550"/>
                    <a:pt x="0" y="466725"/>
                  </a:cubicBezTo>
                  <a:lnTo>
                    <a:pt x="0" y="2827020"/>
                  </a:lnTo>
                  <a:cubicBezTo>
                    <a:pt x="0" y="2838450"/>
                    <a:pt x="9525" y="2847023"/>
                    <a:pt x="20003" y="2847023"/>
                  </a:cubicBezTo>
                  <a:lnTo>
                    <a:pt x="66675" y="2847023"/>
                  </a:lnTo>
                  <a:cubicBezTo>
                    <a:pt x="78105" y="2847023"/>
                    <a:pt x="86678" y="2837498"/>
                    <a:pt x="86678" y="2827020"/>
                  </a:cubicBezTo>
                  <a:lnTo>
                    <a:pt x="87630" y="466725"/>
                  </a:lnTo>
                  <a:cubicBezTo>
                    <a:pt x="87630" y="257175"/>
                    <a:pt x="258128" y="87630"/>
                    <a:pt x="466725" y="87630"/>
                  </a:cubicBezTo>
                  <a:cubicBezTo>
                    <a:pt x="676275" y="87630"/>
                    <a:pt x="845820" y="258128"/>
                    <a:pt x="845820" y="466725"/>
                  </a:cubicBezTo>
                  <a:lnTo>
                    <a:pt x="845820" y="4032885"/>
                  </a:lnTo>
                  <a:cubicBezTo>
                    <a:pt x="845820" y="4202430"/>
                    <a:pt x="708660" y="4339590"/>
                    <a:pt x="539115" y="4339590"/>
                  </a:cubicBezTo>
                  <a:cubicBezTo>
                    <a:pt x="369570" y="4339590"/>
                    <a:pt x="232410" y="4202430"/>
                    <a:pt x="232410" y="4032885"/>
                  </a:cubicBezTo>
                  <a:lnTo>
                    <a:pt x="232410" y="1371600"/>
                  </a:lnTo>
                  <a:cubicBezTo>
                    <a:pt x="232410" y="1242060"/>
                    <a:pt x="338138" y="1135380"/>
                    <a:pt x="467678" y="1135380"/>
                  </a:cubicBezTo>
                  <a:cubicBezTo>
                    <a:pt x="597218" y="1135380"/>
                    <a:pt x="703898" y="1241108"/>
                    <a:pt x="703898" y="1371600"/>
                  </a:cubicBezTo>
                  <a:lnTo>
                    <a:pt x="703898" y="2800350"/>
                  </a:lnTo>
                  <a:cubicBezTo>
                    <a:pt x="703898" y="2811780"/>
                    <a:pt x="713423" y="2820353"/>
                    <a:pt x="723900" y="2820353"/>
                  </a:cubicBezTo>
                  <a:lnTo>
                    <a:pt x="770573" y="2820353"/>
                  </a:lnTo>
                  <a:cubicBezTo>
                    <a:pt x="782003" y="2820353"/>
                    <a:pt x="790575" y="2810828"/>
                    <a:pt x="790575" y="2800350"/>
                  </a:cubicBezTo>
                  <a:lnTo>
                    <a:pt x="790575" y="1371600"/>
                  </a:lnTo>
                  <a:cubicBezTo>
                    <a:pt x="790575" y="1193483"/>
                    <a:pt x="645795" y="1048703"/>
                    <a:pt x="467678" y="1048703"/>
                  </a:cubicBezTo>
                  <a:cubicBezTo>
                    <a:pt x="289560" y="1048703"/>
                    <a:pt x="144780" y="1193483"/>
                    <a:pt x="144780" y="1371600"/>
                  </a:cubicBezTo>
                  <a:lnTo>
                    <a:pt x="144780" y="4031933"/>
                  </a:lnTo>
                  <a:cubicBezTo>
                    <a:pt x="144780" y="4249103"/>
                    <a:pt x="321945" y="4426268"/>
                    <a:pt x="539115" y="4426268"/>
                  </a:cubicBezTo>
                  <a:cubicBezTo>
                    <a:pt x="756285" y="4426268"/>
                    <a:pt x="933450" y="4249103"/>
                    <a:pt x="933450" y="4031933"/>
                  </a:cubicBezTo>
                  <a:lnTo>
                    <a:pt x="933450" y="466725"/>
                  </a:lnTo>
                  <a:cubicBezTo>
                    <a:pt x="933450" y="209550"/>
                    <a:pt x="724853" y="0"/>
                    <a:pt x="466725" y="0"/>
                  </a:cubicBezTo>
                  <a:close/>
                </a:path>
              </a:pathLst>
            </a:custGeom>
            <a:solidFill>
              <a:srgbClr val="FFFFFF"/>
            </a:solidFill>
            <a:ln>
              <a:noFill/>
            </a:ln>
            <a:effectLst>
              <a:outerShdw blurRad="57150" rotWithShape="0" algn="bl" dir="5400000" dist="19050">
                <a:srgbClr val="000000">
                  <a:alpha val="49803"/>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pic>
          <p:nvPicPr>
            <p:cNvPr id="153" name="Google Shape;153;p27"/>
            <p:cNvPicPr preferRelativeResize="0"/>
            <p:nvPr/>
          </p:nvPicPr>
          <p:blipFill rotWithShape="1">
            <a:blip r:embed="rId6">
              <a:alphaModFix/>
            </a:blip>
            <a:srcRect b="0" l="0" r="0" t="0"/>
            <a:stretch/>
          </p:blipFill>
          <p:spPr>
            <a:xfrm>
              <a:off x="8608129" y="1242253"/>
              <a:ext cx="937259" cy="4430267"/>
            </a:xfrm>
            <a:custGeom>
              <a:rect b="b" l="l" r="r" t="t"/>
              <a:pathLst>
                <a:path extrusionOk="0" h="4430267" w="937259">
                  <a:moveTo>
                    <a:pt x="0" y="0"/>
                  </a:moveTo>
                  <a:lnTo>
                    <a:pt x="937260" y="0"/>
                  </a:lnTo>
                  <a:lnTo>
                    <a:pt x="937260" y="4430268"/>
                  </a:lnTo>
                  <a:lnTo>
                    <a:pt x="0" y="4430268"/>
                  </a:lnTo>
                  <a:close/>
                </a:path>
              </a:pathLst>
            </a:custGeom>
            <a:noFill/>
            <a:ln>
              <a:noFill/>
            </a:ln>
            <a:effectLst>
              <a:outerShdw blurRad="57150" rotWithShape="0" algn="bl" dir="5400000" dist="19050">
                <a:srgbClr val="000000">
                  <a:alpha val="49803"/>
                </a:srgbClr>
              </a:outerShdw>
            </a:effectLst>
          </p:spPr>
        </p:pic>
      </p:grpSp>
      <p:grpSp>
        <p:nvGrpSpPr>
          <p:cNvPr id="154" name="Google Shape;154;p27"/>
          <p:cNvGrpSpPr/>
          <p:nvPr/>
        </p:nvGrpSpPr>
        <p:grpSpPr>
          <a:xfrm rot="2168297">
            <a:off x="9949090" y="4826128"/>
            <a:ext cx="284800" cy="1346202"/>
            <a:chOff x="8608129" y="1242253"/>
            <a:chExt cx="937259" cy="4430267"/>
          </a:xfrm>
        </p:grpSpPr>
        <p:sp>
          <p:nvSpPr>
            <p:cNvPr id="155" name="Google Shape;155;p27"/>
            <p:cNvSpPr/>
            <p:nvPr/>
          </p:nvSpPr>
          <p:spPr>
            <a:xfrm>
              <a:off x="8610354" y="1243934"/>
              <a:ext cx="933449" cy="4426267"/>
            </a:xfrm>
            <a:custGeom>
              <a:rect b="b" l="l" r="r" t="t"/>
              <a:pathLst>
                <a:path extrusionOk="0" h="4426267" w="933449">
                  <a:moveTo>
                    <a:pt x="466725" y="0"/>
                  </a:moveTo>
                  <a:cubicBezTo>
                    <a:pt x="209550" y="0"/>
                    <a:pt x="0" y="209550"/>
                    <a:pt x="0" y="466725"/>
                  </a:cubicBezTo>
                  <a:lnTo>
                    <a:pt x="0" y="2827020"/>
                  </a:lnTo>
                  <a:cubicBezTo>
                    <a:pt x="0" y="2838450"/>
                    <a:pt x="9525" y="2847023"/>
                    <a:pt x="20003" y="2847023"/>
                  </a:cubicBezTo>
                  <a:lnTo>
                    <a:pt x="66675" y="2847023"/>
                  </a:lnTo>
                  <a:cubicBezTo>
                    <a:pt x="78105" y="2847023"/>
                    <a:pt x="86678" y="2837498"/>
                    <a:pt x="86678" y="2827020"/>
                  </a:cubicBezTo>
                  <a:lnTo>
                    <a:pt x="87630" y="466725"/>
                  </a:lnTo>
                  <a:cubicBezTo>
                    <a:pt x="87630" y="257175"/>
                    <a:pt x="258128" y="87630"/>
                    <a:pt x="466725" y="87630"/>
                  </a:cubicBezTo>
                  <a:cubicBezTo>
                    <a:pt x="676275" y="87630"/>
                    <a:pt x="845820" y="258128"/>
                    <a:pt x="845820" y="466725"/>
                  </a:cubicBezTo>
                  <a:lnTo>
                    <a:pt x="845820" y="4032885"/>
                  </a:lnTo>
                  <a:cubicBezTo>
                    <a:pt x="845820" y="4202430"/>
                    <a:pt x="708660" y="4339590"/>
                    <a:pt x="539115" y="4339590"/>
                  </a:cubicBezTo>
                  <a:cubicBezTo>
                    <a:pt x="369570" y="4339590"/>
                    <a:pt x="232410" y="4202430"/>
                    <a:pt x="232410" y="4032885"/>
                  </a:cubicBezTo>
                  <a:lnTo>
                    <a:pt x="232410" y="1371600"/>
                  </a:lnTo>
                  <a:cubicBezTo>
                    <a:pt x="232410" y="1242060"/>
                    <a:pt x="338138" y="1135380"/>
                    <a:pt x="467678" y="1135380"/>
                  </a:cubicBezTo>
                  <a:cubicBezTo>
                    <a:pt x="597218" y="1135380"/>
                    <a:pt x="703898" y="1241108"/>
                    <a:pt x="703898" y="1371600"/>
                  </a:cubicBezTo>
                  <a:lnTo>
                    <a:pt x="703898" y="2800350"/>
                  </a:lnTo>
                  <a:cubicBezTo>
                    <a:pt x="703898" y="2811780"/>
                    <a:pt x="713423" y="2820353"/>
                    <a:pt x="723900" y="2820353"/>
                  </a:cubicBezTo>
                  <a:lnTo>
                    <a:pt x="770573" y="2820353"/>
                  </a:lnTo>
                  <a:cubicBezTo>
                    <a:pt x="782003" y="2820353"/>
                    <a:pt x="790575" y="2810828"/>
                    <a:pt x="790575" y="2800350"/>
                  </a:cubicBezTo>
                  <a:lnTo>
                    <a:pt x="790575" y="1371600"/>
                  </a:lnTo>
                  <a:cubicBezTo>
                    <a:pt x="790575" y="1193483"/>
                    <a:pt x="645795" y="1048703"/>
                    <a:pt x="467678" y="1048703"/>
                  </a:cubicBezTo>
                  <a:cubicBezTo>
                    <a:pt x="289560" y="1048703"/>
                    <a:pt x="144780" y="1193483"/>
                    <a:pt x="144780" y="1371600"/>
                  </a:cubicBezTo>
                  <a:lnTo>
                    <a:pt x="144780" y="4031933"/>
                  </a:lnTo>
                  <a:cubicBezTo>
                    <a:pt x="144780" y="4249103"/>
                    <a:pt x="321945" y="4426268"/>
                    <a:pt x="539115" y="4426268"/>
                  </a:cubicBezTo>
                  <a:cubicBezTo>
                    <a:pt x="756285" y="4426268"/>
                    <a:pt x="933450" y="4249103"/>
                    <a:pt x="933450" y="4031933"/>
                  </a:cubicBezTo>
                  <a:lnTo>
                    <a:pt x="933450" y="466725"/>
                  </a:lnTo>
                  <a:cubicBezTo>
                    <a:pt x="933450" y="209550"/>
                    <a:pt x="724853" y="0"/>
                    <a:pt x="466725" y="0"/>
                  </a:cubicBezTo>
                  <a:close/>
                </a:path>
              </a:pathLst>
            </a:custGeom>
            <a:solidFill>
              <a:srgbClr val="FFFFFF"/>
            </a:solidFill>
            <a:ln>
              <a:noFill/>
            </a:ln>
            <a:effectLst>
              <a:outerShdw blurRad="57150" rotWithShape="0" algn="bl" dir="5400000" dist="19050">
                <a:srgbClr val="000000">
                  <a:alpha val="49803"/>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pic>
          <p:nvPicPr>
            <p:cNvPr id="156" name="Google Shape;156;p27"/>
            <p:cNvPicPr preferRelativeResize="0"/>
            <p:nvPr/>
          </p:nvPicPr>
          <p:blipFill rotWithShape="1">
            <a:blip r:embed="rId6">
              <a:alphaModFix/>
            </a:blip>
            <a:srcRect b="0" l="0" r="0" t="0"/>
            <a:stretch/>
          </p:blipFill>
          <p:spPr>
            <a:xfrm>
              <a:off x="8608129" y="1242253"/>
              <a:ext cx="937259" cy="4430267"/>
            </a:xfrm>
            <a:custGeom>
              <a:rect b="b" l="l" r="r" t="t"/>
              <a:pathLst>
                <a:path extrusionOk="0" h="4430267" w="937259">
                  <a:moveTo>
                    <a:pt x="0" y="0"/>
                  </a:moveTo>
                  <a:lnTo>
                    <a:pt x="937260" y="0"/>
                  </a:lnTo>
                  <a:lnTo>
                    <a:pt x="937260" y="4430268"/>
                  </a:lnTo>
                  <a:lnTo>
                    <a:pt x="0" y="4430268"/>
                  </a:lnTo>
                  <a:close/>
                </a:path>
              </a:pathLst>
            </a:custGeom>
            <a:noFill/>
            <a:ln>
              <a:noFill/>
            </a:ln>
            <a:effectLst>
              <a:outerShdw blurRad="57150" rotWithShape="0" algn="bl" dir="5400000" dist="19050">
                <a:srgbClr val="000000">
                  <a:alpha val="49803"/>
                </a:srgbClr>
              </a:outerShdw>
            </a:effectLst>
          </p:spPr>
        </p:pic>
      </p:grpSp>
      <p:grpSp>
        <p:nvGrpSpPr>
          <p:cNvPr id="157" name="Google Shape;157;p27"/>
          <p:cNvGrpSpPr/>
          <p:nvPr/>
        </p:nvGrpSpPr>
        <p:grpSpPr>
          <a:xfrm rot="-1593903">
            <a:off x="10266413" y="4468214"/>
            <a:ext cx="284816" cy="1346277"/>
            <a:chOff x="8608129" y="1242253"/>
            <a:chExt cx="937259" cy="4430267"/>
          </a:xfrm>
        </p:grpSpPr>
        <p:sp>
          <p:nvSpPr>
            <p:cNvPr id="158" name="Google Shape;158;p27"/>
            <p:cNvSpPr/>
            <p:nvPr/>
          </p:nvSpPr>
          <p:spPr>
            <a:xfrm>
              <a:off x="8610354" y="1243934"/>
              <a:ext cx="933449" cy="4426267"/>
            </a:xfrm>
            <a:custGeom>
              <a:rect b="b" l="l" r="r" t="t"/>
              <a:pathLst>
                <a:path extrusionOk="0" h="4426267" w="933449">
                  <a:moveTo>
                    <a:pt x="466725" y="0"/>
                  </a:moveTo>
                  <a:cubicBezTo>
                    <a:pt x="209550" y="0"/>
                    <a:pt x="0" y="209550"/>
                    <a:pt x="0" y="466725"/>
                  </a:cubicBezTo>
                  <a:lnTo>
                    <a:pt x="0" y="2827020"/>
                  </a:lnTo>
                  <a:cubicBezTo>
                    <a:pt x="0" y="2838450"/>
                    <a:pt x="9525" y="2847023"/>
                    <a:pt x="20003" y="2847023"/>
                  </a:cubicBezTo>
                  <a:lnTo>
                    <a:pt x="66675" y="2847023"/>
                  </a:lnTo>
                  <a:cubicBezTo>
                    <a:pt x="78105" y="2847023"/>
                    <a:pt x="86678" y="2837498"/>
                    <a:pt x="86678" y="2827020"/>
                  </a:cubicBezTo>
                  <a:lnTo>
                    <a:pt x="87630" y="466725"/>
                  </a:lnTo>
                  <a:cubicBezTo>
                    <a:pt x="87630" y="257175"/>
                    <a:pt x="258128" y="87630"/>
                    <a:pt x="466725" y="87630"/>
                  </a:cubicBezTo>
                  <a:cubicBezTo>
                    <a:pt x="676275" y="87630"/>
                    <a:pt x="845820" y="258128"/>
                    <a:pt x="845820" y="466725"/>
                  </a:cubicBezTo>
                  <a:lnTo>
                    <a:pt x="845820" y="4032885"/>
                  </a:lnTo>
                  <a:cubicBezTo>
                    <a:pt x="845820" y="4202430"/>
                    <a:pt x="708660" y="4339590"/>
                    <a:pt x="539115" y="4339590"/>
                  </a:cubicBezTo>
                  <a:cubicBezTo>
                    <a:pt x="369570" y="4339590"/>
                    <a:pt x="232410" y="4202430"/>
                    <a:pt x="232410" y="4032885"/>
                  </a:cubicBezTo>
                  <a:lnTo>
                    <a:pt x="232410" y="1371600"/>
                  </a:lnTo>
                  <a:cubicBezTo>
                    <a:pt x="232410" y="1242060"/>
                    <a:pt x="338138" y="1135380"/>
                    <a:pt x="467678" y="1135380"/>
                  </a:cubicBezTo>
                  <a:cubicBezTo>
                    <a:pt x="597218" y="1135380"/>
                    <a:pt x="703898" y="1241108"/>
                    <a:pt x="703898" y="1371600"/>
                  </a:cubicBezTo>
                  <a:lnTo>
                    <a:pt x="703898" y="2800350"/>
                  </a:lnTo>
                  <a:cubicBezTo>
                    <a:pt x="703898" y="2811780"/>
                    <a:pt x="713423" y="2820353"/>
                    <a:pt x="723900" y="2820353"/>
                  </a:cubicBezTo>
                  <a:lnTo>
                    <a:pt x="770573" y="2820353"/>
                  </a:lnTo>
                  <a:cubicBezTo>
                    <a:pt x="782003" y="2820353"/>
                    <a:pt x="790575" y="2810828"/>
                    <a:pt x="790575" y="2800350"/>
                  </a:cubicBezTo>
                  <a:lnTo>
                    <a:pt x="790575" y="1371600"/>
                  </a:lnTo>
                  <a:cubicBezTo>
                    <a:pt x="790575" y="1193483"/>
                    <a:pt x="645795" y="1048703"/>
                    <a:pt x="467678" y="1048703"/>
                  </a:cubicBezTo>
                  <a:cubicBezTo>
                    <a:pt x="289560" y="1048703"/>
                    <a:pt x="144780" y="1193483"/>
                    <a:pt x="144780" y="1371600"/>
                  </a:cubicBezTo>
                  <a:lnTo>
                    <a:pt x="144780" y="4031933"/>
                  </a:lnTo>
                  <a:cubicBezTo>
                    <a:pt x="144780" y="4249103"/>
                    <a:pt x="321945" y="4426268"/>
                    <a:pt x="539115" y="4426268"/>
                  </a:cubicBezTo>
                  <a:cubicBezTo>
                    <a:pt x="756285" y="4426268"/>
                    <a:pt x="933450" y="4249103"/>
                    <a:pt x="933450" y="4031933"/>
                  </a:cubicBezTo>
                  <a:lnTo>
                    <a:pt x="933450" y="466725"/>
                  </a:lnTo>
                  <a:cubicBezTo>
                    <a:pt x="933450" y="209550"/>
                    <a:pt x="724853" y="0"/>
                    <a:pt x="466725" y="0"/>
                  </a:cubicBezTo>
                  <a:close/>
                </a:path>
              </a:pathLst>
            </a:custGeom>
            <a:solidFill>
              <a:srgbClr val="FFFFFF"/>
            </a:solidFill>
            <a:ln>
              <a:noFill/>
            </a:ln>
            <a:effectLst>
              <a:outerShdw blurRad="57150" rotWithShape="0" algn="bl" dir="5400000" dist="19050">
                <a:srgbClr val="000000">
                  <a:alpha val="49803"/>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pic>
          <p:nvPicPr>
            <p:cNvPr id="159" name="Google Shape;159;p27"/>
            <p:cNvPicPr preferRelativeResize="0"/>
            <p:nvPr/>
          </p:nvPicPr>
          <p:blipFill rotWithShape="1">
            <a:blip r:embed="rId6">
              <a:alphaModFix/>
            </a:blip>
            <a:srcRect b="0" l="0" r="0" t="0"/>
            <a:stretch/>
          </p:blipFill>
          <p:spPr>
            <a:xfrm>
              <a:off x="8608129" y="1242253"/>
              <a:ext cx="937259" cy="4430267"/>
            </a:xfrm>
            <a:custGeom>
              <a:rect b="b" l="l" r="r" t="t"/>
              <a:pathLst>
                <a:path extrusionOk="0" h="4430267" w="937259">
                  <a:moveTo>
                    <a:pt x="0" y="0"/>
                  </a:moveTo>
                  <a:lnTo>
                    <a:pt x="937260" y="0"/>
                  </a:lnTo>
                  <a:lnTo>
                    <a:pt x="937260" y="4430268"/>
                  </a:lnTo>
                  <a:lnTo>
                    <a:pt x="0" y="4430268"/>
                  </a:lnTo>
                  <a:close/>
                </a:path>
              </a:pathLst>
            </a:custGeom>
            <a:noFill/>
            <a:ln>
              <a:noFill/>
            </a:ln>
            <a:effectLst>
              <a:outerShdw blurRad="57150" rotWithShape="0" algn="bl" dir="5400000" dist="19050">
                <a:srgbClr val="000000">
                  <a:alpha val="49803"/>
                </a:srgbClr>
              </a:outerShdw>
            </a:effectLst>
          </p:spPr>
        </p:pic>
      </p:grpSp>
      <p:grpSp>
        <p:nvGrpSpPr>
          <p:cNvPr id="160" name="Google Shape;160;p27"/>
          <p:cNvGrpSpPr/>
          <p:nvPr/>
        </p:nvGrpSpPr>
        <p:grpSpPr>
          <a:xfrm rot="3642109">
            <a:off x="10384978" y="5090943"/>
            <a:ext cx="284804" cy="1346223"/>
            <a:chOff x="8608129" y="1242253"/>
            <a:chExt cx="937259" cy="4430267"/>
          </a:xfrm>
        </p:grpSpPr>
        <p:sp>
          <p:nvSpPr>
            <p:cNvPr id="161" name="Google Shape;161;p27"/>
            <p:cNvSpPr/>
            <p:nvPr/>
          </p:nvSpPr>
          <p:spPr>
            <a:xfrm>
              <a:off x="8610354" y="1243934"/>
              <a:ext cx="933449" cy="4426267"/>
            </a:xfrm>
            <a:custGeom>
              <a:rect b="b" l="l" r="r" t="t"/>
              <a:pathLst>
                <a:path extrusionOk="0" h="4426267" w="933449">
                  <a:moveTo>
                    <a:pt x="466725" y="0"/>
                  </a:moveTo>
                  <a:cubicBezTo>
                    <a:pt x="209550" y="0"/>
                    <a:pt x="0" y="209550"/>
                    <a:pt x="0" y="466725"/>
                  </a:cubicBezTo>
                  <a:lnTo>
                    <a:pt x="0" y="2827020"/>
                  </a:lnTo>
                  <a:cubicBezTo>
                    <a:pt x="0" y="2838450"/>
                    <a:pt x="9525" y="2847023"/>
                    <a:pt x="20003" y="2847023"/>
                  </a:cubicBezTo>
                  <a:lnTo>
                    <a:pt x="66675" y="2847023"/>
                  </a:lnTo>
                  <a:cubicBezTo>
                    <a:pt x="78105" y="2847023"/>
                    <a:pt x="86678" y="2837498"/>
                    <a:pt x="86678" y="2827020"/>
                  </a:cubicBezTo>
                  <a:lnTo>
                    <a:pt x="87630" y="466725"/>
                  </a:lnTo>
                  <a:cubicBezTo>
                    <a:pt x="87630" y="257175"/>
                    <a:pt x="258128" y="87630"/>
                    <a:pt x="466725" y="87630"/>
                  </a:cubicBezTo>
                  <a:cubicBezTo>
                    <a:pt x="676275" y="87630"/>
                    <a:pt x="845820" y="258128"/>
                    <a:pt x="845820" y="466725"/>
                  </a:cubicBezTo>
                  <a:lnTo>
                    <a:pt x="845820" y="4032885"/>
                  </a:lnTo>
                  <a:cubicBezTo>
                    <a:pt x="845820" y="4202430"/>
                    <a:pt x="708660" y="4339590"/>
                    <a:pt x="539115" y="4339590"/>
                  </a:cubicBezTo>
                  <a:cubicBezTo>
                    <a:pt x="369570" y="4339590"/>
                    <a:pt x="232410" y="4202430"/>
                    <a:pt x="232410" y="4032885"/>
                  </a:cubicBezTo>
                  <a:lnTo>
                    <a:pt x="232410" y="1371600"/>
                  </a:lnTo>
                  <a:cubicBezTo>
                    <a:pt x="232410" y="1242060"/>
                    <a:pt x="338138" y="1135380"/>
                    <a:pt x="467678" y="1135380"/>
                  </a:cubicBezTo>
                  <a:cubicBezTo>
                    <a:pt x="597218" y="1135380"/>
                    <a:pt x="703898" y="1241108"/>
                    <a:pt x="703898" y="1371600"/>
                  </a:cubicBezTo>
                  <a:lnTo>
                    <a:pt x="703898" y="2800350"/>
                  </a:lnTo>
                  <a:cubicBezTo>
                    <a:pt x="703898" y="2811780"/>
                    <a:pt x="713423" y="2820353"/>
                    <a:pt x="723900" y="2820353"/>
                  </a:cubicBezTo>
                  <a:lnTo>
                    <a:pt x="770573" y="2820353"/>
                  </a:lnTo>
                  <a:cubicBezTo>
                    <a:pt x="782003" y="2820353"/>
                    <a:pt x="790575" y="2810828"/>
                    <a:pt x="790575" y="2800350"/>
                  </a:cubicBezTo>
                  <a:lnTo>
                    <a:pt x="790575" y="1371600"/>
                  </a:lnTo>
                  <a:cubicBezTo>
                    <a:pt x="790575" y="1193483"/>
                    <a:pt x="645795" y="1048703"/>
                    <a:pt x="467678" y="1048703"/>
                  </a:cubicBezTo>
                  <a:cubicBezTo>
                    <a:pt x="289560" y="1048703"/>
                    <a:pt x="144780" y="1193483"/>
                    <a:pt x="144780" y="1371600"/>
                  </a:cubicBezTo>
                  <a:lnTo>
                    <a:pt x="144780" y="4031933"/>
                  </a:lnTo>
                  <a:cubicBezTo>
                    <a:pt x="144780" y="4249103"/>
                    <a:pt x="321945" y="4426268"/>
                    <a:pt x="539115" y="4426268"/>
                  </a:cubicBezTo>
                  <a:cubicBezTo>
                    <a:pt x="756285" y="4426268"/>
                    <a:pt x="933450" y="4249103"/>
                    <a:pt x="933450" y="4031933"/>
                  </a:cubicBezTo>
                  <a:lnTo>
                    <a:pt x="933450" y="466725"/>
                  </a:lnTo>
                  <a:cubicBezTo>
                    <a:pt x="933450" y="209550"/>
                    <a:pt x="724853" y="0"/>
                    <a:pt x="466725" y="0"/>
                  </a:cubicBezTo>
                  <a:close/>
                </a:path>
              </a:pathLst>
            </a:custGeom>
            <a:solidFill>
              <a:srgbClr val="FFFFFF"/>
            </a:solidFill>
            <a:ln>
              <a:noFill/>
            </a:ln>
            <a:effectLst>
              <a:outerShdw blurRad="57150" rotWithShape="0" algn="bl" dir="5400000" dist="19050">
                <a:srgbClr val="000000">
                  <a:alpha val="49803"/>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pic>
          <p:nvPicPr>
            <p:cNvPr id="162" name="Google Shape;162;p27"/>
            <p:cNvPicPr preferRelativeResize="0"/>
            <p:nvPr/>
          </p:nvPicPr>
          <p:blipFill rotWithShape="1">
            <a:blip r:embed="rId6">
              <a:alphaModFix/>
            </a:blip>
            <a:srcRect b="0" l="0" r="0" t="0"/>
            <a:stretch/>
          </p:blipFill>
          <p:spPr>
            <a:xfrm>
              <a:off x="8608129" y="1242253"/>
              <a:ext cx="937259" cy="4430267"/>
            </a:xfrm>
            <a:custGeom>
              <a:rect b="b" l="l" r="r" t="t"/>
              <a:pathLst>
                <a:path extrusionOk="0" h="4430267" w="937259">
                  <a:moveTo>
                    <a:pt x="0" y="0"/>
                  </a:moveTo>
                  <a:lnTo>
                    <a:pt x="937260" y="0"/>
                  </a:lnTo>
                  <a:lnTo>
                    <a:pt x="937260" y="4430268"/>
                  </a:lnTo>
                  <a:lnTo>
                    <a:pt x="0" y="4430268"/>
                  </a:lnTo>
                  <a:close/>
                </a:path>
              </a:pathLst>
            </a:custGeom>
            <a:noFill/>
            <a:ln>
              <a:noFill/>
            </a:ln>
            <a:effectLst>
              <a:outerShdw blurRad="57150" rotWithShape="0" algn="bl" dir="5400000" dist="19050">
                <a:srgbClr val="000000">
                  <a:alpha val="49803"/>
                </a:srgbClr>
              </a:outerShdw>
            </a:effectLst>
          </p:spPr>
        </p:pic>
      </p:grpSp>
      <p:pic>
        <p:nvPicPr>
          <p:cNvPr id="163" name="Google Shape;163;p27"/>
          <p:cNvPicPr preferRelativeResize="0"/>
          <p:nvPr/>
        </p:nvPicPr>
        <p:blipFill rotWithShape="1">
          <a:blip r:embed="rId7">
            <a:alphaModFix/>
          </a:blip>
          <a:srcRect b="0" l="0" r="0" t="0"/>
          <a:stretch/>
        </p:blipFill>
        <p:spPr>
          <a:xfrm rot="833793">
            <a:off x="2818517" y="2316535"/>
            <a:ext cx="3991216" cy="848981"/>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body">
  <p:cSld name="CUSTOM_2">
    <p:spTree>
      <p:nvGrpSpPr>
        <p:cNvPr id="164" name="Shape 164"/>
        <p:cNvGrpSpPr/>
        <p:nvPr/>
      </p:nvGrpSpPr>
      <p:grpSpPr>
        <a:xfrm>
          <a:off x="0" y="0"/>
          <a:ext cx="0" cy="0"/>
          <a:chOff x="0" y="0"/>
          <a:chExt cx="0" cy="0"/>
        </a:xfrm>
      </p:grpSpPr>
      <p:pic>
        <p:nvPicPr>
          <p:cNvPr descr="A picture containing indoor, sitting, white, monitor&#10;&#10;Description automatically generated" id="165" name="Google Shape;165;p28"/>
          <p:cNvPicPr preferRelativeResize="0"/>
          <p:nvPr/>
        </p:nvPicPr>
        <p:blipFill rotWithShape="1">
          <a:blip r:embed="rId2">
            <a:alphaModFix/>
          </a:blip>
          <a:srcRect b="0" l="0" r="0" t="0"/>
          <a:stretch/>
        </p:blipFill>
        <p:spPr>
          <a:xfrm>
            <a:off x="770748" y="153596"/>
            <a:ext cx="10291050" cy="6619016"/>
          </a:xfrm>
          <a:prstGeom prst="rect">
            <a:avLst/>
          </a:prstGeom>
          <a:noFill/>
          <a:ln>
            <a:noFill/>
          </a:ln>
          <a:effectLst>
            <a:outerShdw blurRad="57150" rotWithShape="0" algn="bl" dir="5400000" dist="19050">
              <a:srgbClr val="000000">
                <a:alpha val="49803"/>
              </a:srgbClr>
            </a:outerShdw>
          </a:effectLst>
        </p:spPr>
      </p:pic>
      <p:sp>
        <p:nvSpPr>
          <p:cNvPr id="166" name="Google Shape;166;p28"/>
          <p:cNvSpPr/>
          <p:nvPr/>
        </p:nvSpPr>
        <p:spPr>
          <a:xfrm>
            <a:off x="1311070" y="488296"/>
            <a:ext cx="4273800" cy="5949600"/>
          </a:xfrm>
          <a:prstGeom prst="rect">
            <a:avLst/>
          </a:prstGeom>
          <a:solidFill>
            <a:schemeClr val="accent2"/>
          </a:solidFill>
          <a:ln>
            <a:noFill/>
          </a:ln>
          <a:effectLst>
            <a:outerShdw blurRad="57150" rotWithShape="0" algn="bl" dir="5400000" dist="19050">
              <a:srgbClr val="000000">
                <a:alpha val="28627"/>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A picture containing cake, train, sitting, clock&#10;&#10;Description automatically generated" id="167" name="Google Shape;167;p28"/>
          <p:cNvPicPr preferRelativeResize="0"/>
          <p:nvPr/>
        </p:nvPicPr>
        <p:blipFill rotWithShape="1">
          <a:blip r:embed="rId3">
            <a:alphaModFix/>
          </a:blip>
          <a:srcRect b="0" l="0" r="0" t="0"/>
          <a:stretch/>
        </p:blipFill>
        <p:spPr>
          <a:xfrm rot="291278">
            <a:off x="6759244" y="1210685"/>
            <a:ext cx="3091462" cy="572253"/>
          </a:xfrm>
          <a:prstGeom prst="rect">
            <a:avLst/>
          </a:prstGeom>
          <a:noFill/>
          <a:ln>
            <a:noFill/>
          </a:ln>
        </p:spPr>
      </p:pic>
      <p:sp>
        <p:nvSpPr>
          <p:cNvPr id="168" name="Google Shape;168;p28"/>
          <p:cNvSpPr/>
          <p:nvPr/>
        </p:nvSpPr>
        <p:spPr>
          <a:xfrm rot="-122130">
            <a:off x="6421467" y="447292"/>
            <a:ext cx="4273797" cy="5949750"/>
          </a:xfrm>
          <a:prstGeom prst="rect">
            <a:avLst/>
          </a:prstGeom>
          <a:solidFill>
            <a:schemeClr val="accent2"/>
          </a:solidFill>
          <a:ln>
            <a:noFill/>
          </a:ln>
          <a:effectLst>
            <a:outerShdw blurRad="57150" rotWithShape="0" algn="bl" dir="5400000" dist="19050">
              <a:srgbClr val="000000">
                <a:alpha val="32941"/>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 name="Google Shape;169;p28"/>
          <p:cNvSpPr/>
          <p:nvPr/>
        </p:nvSpPr>
        <p:spPr>
          <a:xfrm rot="309306">
            <a:off x="6407370" y="447343"/>
            <a:ext cx="4273687" cy="5949667"/>
          </a:xfrm>
          <a:prstGeom prst="rect">
            <a:avLst/>
          </a:prstGeom>
          <a:solidFill>
            <a:schemeClr val="accent2"/>
          </a:solidFill>
          <a:ln>
            <a:noFill/>
          </a:ln>
          <a:effectLst>
            <a:outerShdw blurRad="57150" rotWithShape="0" algn="bl" dir="5400000" dist="19050">
              <a:srgbClr val="000000">
                <a:alpha val="17647"/>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 name="Google Shape;170;p28"/>
          <p:cNvSpPr/>
          <p:nvPr/>
        </p:nvSpPr>
        <p:spPr>
          <a:xfrm>
            <a:off x="6577345" y="447371"/>
            <a:ext cx="4273800" cy="5949600"/>
          </a:xfrm>
          <a:prstGeom prst="rect">
            <a:avLst/>
          </a:prstGeom>
          <a:solidFill>
            <a:schemeClr val="accent2"/>
          </a:solidFill>
          <a:ln>
            <a:noFill/>
          </a:ln>
          <a:effectLst>
            <a:outerShdw blurRad="57150" rotWithShape="0" algn="bl" dir="5400000" dist="19050">
              <a:srgbClr val="000000">
                <a:alpha val="28627"/>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71" name="Google Shape;171;p28"/>
          <p:cNvGrpSpPr/>
          <p:nvPr/>
        </p:nvGrpSpPr>
        <p:grpSpPr>
          <a:xfrm rot="-2840100">
            <a:off x="9804978" y="-178920"/>
            <a:ext cx="866030" cy="2438109"/>
            <a:chOff x="4929283" y="0"/>
            <a:chExt cx="2198193" cy="6661192"/>
          </a:xfrm>
        </p:grpSpPr>
        <p:sp>
          <p:nvSpPr>
            <p:cNvPr id="172" name="Google Shape;172;p28"/>
            <p:cNvSpPr/>
            <p:nvPr/>
          </p:nvSpPr>
          <p:spPr>
            <a:xfrm>
              <a:off x="4929283" y="0"/>
              <a:ext cx="2198193" cy="6661192"/>
            </a:xfrm>
            <a:custGeom>
              <a:rect b="b" l="l" r="r" t="t"/>
              <a:pathLst>
                <a:path extrusionOk="0" h="6661192" w="2198193">
                  <a:moveTo>
                    <a:pt x="153869" y="6497722"/>
                  </a:moveTo>
                  <a:cubicBezTo>
                    <a:pt x="142355" y="6497722"/>
                    <a:pt x="133021" y="6507056"/>
                    <a:pt x="133021" y="6518570"/>
                  </a:cubicBezTo>
                  <a:lnTo>
                    <a:pt x="133021" y="6601957"/>
                  </a:lnTo>
                  <a:cubicBezTo>
                    <a:pt x="133021" y="6613471"/>
                    <a:pt x="142355" y="6622805"/>
                    <a:pt x="153869" y="6622805"/>
                  </a:cubicBezTo>
                  <a:lnTo>
                    <a:pt x="292439" y="6622805"/>
                  </a:lnTo>
                  <a:cubicBezTo>
                    <a:pt x="303953" y="6622805"/>
                    <a:pt x="313287" y="6613471"/>
                    <a:pt x="313287" y="6601957"/>
                  </a:cubicBezTo>
                  <a:lnTo>
                    <a:pt x="313287" y="6518570"/>
                  </a:lnTo>
                  <a:cubicBezTo>
                    <a:pt x="313287" y="6507056"/>
                    <a:pt x="303953" y="6497722"/>
                    <a:pt x="292439" y="6497722"/>
                  </a:cubicBezTo>
                  <a:close/>
                  <a:moveTo>
                    <a:pt x="1886788" y="6492676"/>
                  </a:moveTo>
                  <a:cubicBezTo>
                    <a:pt x="1875274" y="6492676"/>
                    <a:pt x="1865940" y="6502010"/>
                    <a:pt x="1865940" y="6513524"/>
                  </a:cubicBezTo>
                  <a:lnTo>
                    <a:pt x="1865940" y="6596911"/>
                  </a:lnTo>
                  <a:cubicBezTo>
                    <a:pt x="1865940" y="6608425"/>
                    <a:pt x="1875274" y="6617759"/>
                    <a:pt x="1886788" y="6617759"/>
                  </a:cubicBezTo>
                  <a:lnTo>
                    <a:pt x="2025358" y="6617759"/>
                  </a:lnTo>
                  <a:cubicBezTo>
                    <a:pt x="2036872" y="6617759"/>
                    <a:pt x="2046206" y="6608425"/>
                    <a:pt x="2046206" y="6596911"/>
                  </a:cubicBezTo>
                  <a:lnTo>
                    <a:pt x="2046206" y="6513524"/>
                  </a:lnTo>
                  <a:cubicBezTo>
                    <a:pt x="2046206" y="6502010"/>
                    <a:pt x="2036872" y="6492676"/>
                    <a:pt x="2025358" y="6492676"/>
                  </a:cubicBezTo>
                  <a:close/>
                  <a:moveTo>
                    <a:pt x="153869" y="6199531"/>
                  </a:moveTo>
                  <a:cubicBezTo>
                    <a:pt x="142355" y="6199531"/>
                    <a:pt x="133021" y="6208865"/>
                    <a:pt x="133021" y="6220379"/>
                  </a:cubicBezTo>
                  <a:lnTo>
                    <a:pt x="133021" y="6303766"/>
                  </a:lnTo>
                  <a:cubicBezTo>
                    <a:pt x="133021" y="6315280"/>
                    <a:pt x="142355" y="6324614"/>
                    <a:pt x="153869" y="6324614"/>
                  </a:cubicBezTo>
                  <a:lnTo>
                    <a:pt x="292439" y="6324614"/>
                  </a:lnTo>
                  <a:cubicBezTo>
                    <a:pt x="303953" y="6324614"/>
                    <a:pt x="313287" y="6315280"/>
                    <a:pt x="313287" y="6303766"/>
                  </a:cubicBezTo>
                  <a:lnTo>
                    <a:pt x="313287" y="6220379"/>
                  </a:lnTo>
                  <a:cubicBezTo>
                    <a:pt x="313287" y="6208865"/>
                    <a:pt x="303953" y="6199531"/>
                    <a:pt x="292439" y="6199531"/>
                  </a:cubicBezTo>
                  <a:close/>
                  <a:moveTo>
                    <a:pt x="1886788" y="6194485"/>
                  </a:moveTo>
                  <a:cubicBezTo>
                    <a:pt x="1875274" y="6194485"/>
                    <a:pt x="1865940" y="6203819"/>
                    <a:pt x="1865940" y="6215333"/>
                  </a:cubicBezTo>
                  <a:lnTo>
                    <a:pt x="1865940" y="6298720"/>
                  </a:lnTo>
                  <a:cubicBezTo>
                    <a:pt x="1865940" y="6310234"/>
                    <a:pt x="1875274" y="6319568"/>
                    <a:pt x="1886788" y="6319568"/>
                  </a:cubicBezTo>
                  <a:lnTo>
                    <a:pt x="2025358" y="6319568"/>
                  </a:lnTo>
                  <a:cubicBezTo>
                    <a:pt x="2036872" y="6319568"/>
                    <a:pt x="2046206" y="6310234"/>
                    <a:pt x="2046206" y="6298720"/>
                  </a:cubicBezTo>
                  <a:lnTo>
                    <a:pt x="2046206" y="6215333"/>
                  </a:lnTo>
                  <a:cubicBezTo>
                    <a:pt x="2046206" y="6203819"/>
                    <a:pt x="2036872" y="6194485"/>
                    <a:pt x="2025358" y="6194485"/>
                  </a:cubicBezTo>
                  <a:close/>
                  <a:moveTo>
                    <a:pt x="153869" y="5901337"/>
                  </a:moveTo>
                  <a:cubicBezTo>
                    <a:pt x="142355" y="5901337"/>
                    <a:pt x="133021" y="5910671"/>
                    <a:pt x="133021" y="5922185"/>
                  </a:cubicBezTo>
                  <a:lnTo>
                    <a:pt x="133021" y="6005572"/>
                  </a:lnTo>
                  <a:cubicBezTo>
                    <a:pt x="133021" y="6017086"/>
                    <a:pt x="142355" y="6026420"/>
                    <a:pt x="153869" y="6026420"/>
                  </a:cubicBezTo>
                  <a:lnTo>
                    <a:pt x="292439" y="6026420"/>
                  </a:lnTo>
                  <a:cubicBezTo>
                    <a:pt x="303953" y="6026420"/>
                    <a:pt x="313287" y="6017086"/>
                    <a:pt x="313287" y="6005572"/>
                  </a:cubicBezTo>
                  <a:lnTo>
                    <a:pt x="313287" y="5922185"/>
                  </a:lnTo>
                  <a:cubicBezTo>
                    <a:pt x="313287" y="5910671"/>
                    <a:pt x="303953" y="5901337"/>
                    <a:pt x="292439" y="5901337"/>
                  </a:cubicBezTo>
                  <a:close/>
                  <a:moveTo>
                    <a:pt x="1886788" y="5896291"/>
                  </a:moveTo>
                  <a:cubicBezTo>
                    <a:pt x="1875274" y="5896291"/>
                    <a:pt x="1865940" y="5905625"/>
                    <a:pt x="1865940" y="5917139"/>
                  </a:cubicBezTo>
                  <a:lnTo>
                    <a:pt x="1865940" y="6000526"/>
                  </a:lnTo>
                  <a:cubicBezTo>
                    <a:pt x="1865940" y="6012040"/>
                    <a:pt x="1875274" y="6021374"/>
                    <a:pt x="1886788" y="6021374"/>
                  </a:cubicBezTo>
                  <a:lnTo>
                    <a:pt x="2025358" y="6021374"/>
                  </a:lnTo>
                  <a:cubicBezTo>
                    <a:pt x="2036872" y="6021374"/>
                    <a:pt x="2046206" y="6012040"/>
                    <a:pt x="2046206" y="6000526"/>
                  </a:cubicBezTo>
                  <a:lnTo>
                    <a:pt x="2046206" y="5917139"/>
                  </a:lnTo>
                  <a:cubicBezTo>
                    <a:pt x="2046206" y="5905625"/>
                    <a:pt x="2036872" y="5896291"/>
                    <a:pt x="2025358" y="5896291"/>
                  </a:cubicBezTo>
                  <a:close/>
                  <a:moveTo>
                    <a:pt x="153869" y="5603143"/>
                  </a:moveTo>
                  <a:cubicBezTo>
                    <a:pt x="142355" y="5603143"/>
                    <a:pt x="133021" y="5612477"/>
                    <a:pt x="133021" y="5623991"/>
                  </a:cubicBezTo>
                  <a:lnTo>
                    <a:pt x="133021" y="5707378"/>
                  </a:lnTo>
                  <a:cubicBezTo>
                    <a:pt x="133021" y="5718892"/>
                    <a:pt x="142355" y="5728226"/>
                    <a:pt x="153869" y="5728226"/>
                  </a:cubicBezTo>
                  <a:lnTo>
                    <a:pt x="292439" y="5728226"/>
                  </a:lnTo>
                  <a:cubicBezTo>
                    <a:pt x="303953" y="5728226"/>
                    <a:pt x="313287" y="5718892"/>
                    <a:pt x="313287" y="5707378"/>
                  </a:cubicBezTo>
                  <a:lnTo>
                    <a:pt x="313287" y="5623991"/>
                  </a:lnTo>
                  <a:cubicBezTo>
                    <a:pt x="313287" y="5612477"/>
                    <a:pt x="303953" y="5603143"/>
                    <a:pt x="292439" y="5603143"/>
                  </a:cubicBezTo>
                  <a:close/>
                  <a:moveTo>
                    <a:pt x="1886788" y="5598097"/>
                  </a:moveTo>
                  <a:cubicBezTo>
                    <a:pt x="1875274" y="5598097"/>
                    <a:pt x="1865940" y="5607431"/>
                    <a:pt x="1865940" y="5618945"/>
                  </a:cubicBezTo>
                  <a:lnTo>
                    <a:pt x="1865940" y="5702332"/>
                  </a:lnTo>
                  <a:cubicBezTo>
                    <a:pt x="1865940" y="5713846"/>
                    <a:pt x="1875274" y="5723180"/>
                    <a:pt x="1886788" y="5723180"/>
                  </a:cubicBezTo>
                  <a:lnTo>
                    <a:pt x="2025358" y="5723180"/>
                  </a:lnTo>
                  <a:cubicBezTo>
                    <a:pt x="2036872" y="5723180"/>
                    <a:pt x="2046206" y="5713846"/>
                    <a:pt x="2046206" y="5702332"/>
                  </a:cubicBezTo>
                  <a:lnTo>
                    <a:pt x="2046206" y="5618945"/>
                  </a:lnTo>
                  <a:cubicBezTo>
                    <a:pt x="2046206" y="5607431"/>
                    <a:pt x="2036872" y="5598097"/>
                    <a:pt x="2025358" y="5598097"/>
                  </a:cubicBezTo>
                  <a:close/>
                  <a:moveTo>
                    <a:pt x="153869" y="5304949"/>
                  </a:moveTo>
                  <a:cubicBezTo>
                    <a:pt x="142355" y="5304949"/>
                    <a:pt x="133021" y="5314283"/>
                    <a:pt x="133021" y="5325797"/>
                  </a:cubicBezTo>
                  <a:lnTo>
                    <a:pt x="133021" y="5409184"/>
                  </a:lnTo>
                  <a:cubicBezTo>
                    <a:pt x="133021" y="5420698"/>
                    <a:pt x="142355" y="5430032"/>
                    <a:pt x="153869" y="5430032"/>
                  </a:cubicBezTo>
                  <a:lnTo>
                    <a:pt x="292439" y="5430032"/>
                  </a:lnTo>
                  <a:cubicBezTo>
                    <a:pt x="303953" y="5430032"/>
                    <a:pt x="313287" y="5420698"/>
                    <a:pt x="313287" y="5409184"/>
                  </a:cubicBezTo>
                  <a:lnTo>
                    <a:pt x="313287" y="5325797"/>
                  </a:lnTo>
                  <a:cubicBezTo>
                    <a:pt x="313287" y="5314283"/>
                    <a:pt x="303953" y="5304949"/>
                    <a:pt x="292439" y="5304949"/>
                  </a:cubicBezTo>
                  <a:close/>
                  <a:moveTo>
                    <a:pt x="1886788" y="5299903"/>
                  </a:moveTo>
                  <a:cubicBezTo>
                    <a:pt x="1875274" y="5299903"/>
                    <a:pt x="1865940" y="5309237"/>
                    <a:pt x="1865940" y="5320751"/>
                  </a:cubicBezTo>
                  <a:lnTo>
                    <a:pt x="1865940" y="5404138"/>
                  </a:lnTo>
                  <a:cubicBezTo>
                    <a:pt x="1865940" y="5415652"/>
                    <a:pt x="1875274" y="5424986"/>
                    <a:pt x="1886788" y="5424986"/>
                  </a:cubicBezTo>
                  <a:lnTo>
                    <a:pt x="2025358" y="5424986"/>
                  </a:lnTo>
                  <a:cubicBezTo>
                    <a:pt x="2036872" y="5424986"/>
                    <a:pt x="2046206" y="5415652"/>
                    <a:pt x="2046206" y="5404138"/>
                  </a:cubicBezTo>
                  <a:lnTo>
                    <a:pt x="2046206" y="5320751"/>
                  </a:lnTo>
                  <a:cubicBezTo>
                    <a:pt x="2046206" y="5309237"/>
                    <a:pt x="2036872" y="5299903"/>
                    <a:pt x="2025358" y="5299903"/>
                  </a:cubicBezTo>
                  <a:close/>
                  <a:moveTo>
                    <a:pt x="153869" y="5006755"/>
                  </a:moveTo>
                  <a:cubicBezTo>
                    <a:pt x="142355" y="5006755"/>
                    <a:pt x="133021" y="5016089"/>
                    <a:pt x="133021" y="5027603"/>
                  </a:cubicBezTo>
                  <a:lnTo>
                    <a:pt x="133021" y="5110990"/>
                  </a:lnTo>
                  <a:cubicBezTo>
                    <a:pt x="133021" y="5122504"/>
                    <a:pt x="142355" y="5131838"/>
                    <a:pt x="153869" y="5131838"/>
                  </a:cubicBezTo>
                  <a:lnTo>
                    <a:pt x="292439" y="5131838"/>
                  </a:lnTo>
                  <a:cubicBezTo>
                    <a:pt x="303953" y="5131838"/>
                    <a:pt x="313287" y="5122504"/>
                    <a:pt x="313287" y="5110990"/>
                  </a:cubicBezTo>
                  <a:lnTo>
                    <a:pt x="313287" y="5027603"/>
                  </a:lnTo>
                  <a:cubicBezTo>
                    <a:pt x="313287" y="5016089"/>
                    <a:pt x="303953" y="5006755"/>
                    <a:pt x="292439" y="5006755"/>
                  </a:cubicBezTo>
                  <a:close/>
                  <a:moveTo>
                    <a:pt x="1886788" y="5001709"/>
                  </a:moveTo>
                  <a:cubicBezTo>
                    <a:pt x="1875274" y="5001709"/>
                    <a:pt x="1865940" y="5011043"/>
                    <a:pt x="1865940" y="5022557"/>
                  </a:cubicBezTo>
                  <a:lnTo>
                    <a:pt x="1865940" y="5105944"/>
                  </a:lnTo>
                  <a:cubicBezTo>
                    <a:pt x="1865940" y="5117458"/>
                    <a:pt x="1875274" y="5126792"/>
                    <a:pt x="1886788" y="5126792"/>
                  </a:cubicBezTo>
                  <a:lnTo>
                    <a:pt x="2025358" y="5126792"/>
                  </a:lnTo>
                  <a:cubicBezTo>
                    <a:pt x="2036872" y="5126792"/>
                    <a:pt x="2046206" y="5117458"/>
                    <a:pt x="2046206" y="5105944"/>
                  </a:cubicBezTo>
                  <a:lnTo>
                    <a:pt x="2046206" y="5022557"/>
                  </a:lnTo>
                  <a:cubicBezTo>
                    <a:pt x="2046206" y="5011043"/>
                    <a:pt x="2036872" y="5001709"/>
                    <a:pt x="2025358" y="5001709"/>
                  </a:cubicBezTo>
                  <a:close/>
                  <a:moveTo>
                    <a:pt x="153869" y="4708561"/>
                  </a:moveTo>
                  <a:cubicBezTo>
                    <a:pt x="142355" y="4708561"/>
                    <a:pt x="133021" y="4717895"/>
                    <a:pt x="133021" y="4729409"/>
                  </a:cubicBezTo>
                  <a:lnTo>
                    <a:pt x="133021" y="4812796"/>
                  </a:lnTo>
                  <a:cubicBezTo>
                    <a:pt x="133021" y="4824310"/>
                    <a:pt x="142355" y="4833644"/>
                    <a:pt x="153869" y="4833644"/>
                  </a:cubicBezTo>
                  <a:lnTo>
                    <a:pt x="292439" y="4833644"/>
                  </a:lnTo>
                  <a:cubicBezTo>
                    <a:pt x="303953" y="4833644"/>
                    <a:pt x="313287" y="4824310"/>
                    <a:pt x="313287" y="4812796"/>
                  </a:cubicBezTo>
                  <a:lnTo>
                    <a:pt x="313287" y="4729409"/>
                  </a:lnTo>
                  <a:cubicBezTo>
                    <a:pt x="313287" y="4717895"/>
                    <a:pt x="303953" y="4708561"/>
                    <a:pt x="292439" y="4708561"/>
                  </a:cubicBezTo>
                  <a:close/>
                  <a:moveTo>
                    <a:pt x="1886788" y="4703515"/>
                  </a:moveTo>
                  <a:cubicBezTo>
                    <a:pt x="1875274" y="4703515"/>
                    <a:pt x="1865940" y="4712849"/>
                    <a:pt x="1865940" y="4724363"/>
                  </a:cubicBezTo>
                  <a:lnTo>
                    <a:pt x="1865940" y="4807750"/>
                  </a:lnTo>
                  <a:cubicBezTo>
                    <a:pt x="1865940" y="4819264"/>
                    <a:pt x="1875274" y="4828598"/>
                    <a:pt x="1886788" y="4828598"/>
                  </a:cubicBezTo>
                  <a:lnTo>
                    <a:pt x="2025358" y="4828598"/>
                  </a:lnTo>
                  <a:cubicBezTo>
                    <a:pt x="2036872" y="4828598"/>
                    <a:pt x="2046206" y="4819264"/>
                    <a:pt x="2046206" y="4807750"/>
                  </a:cubicBezTo>
                  <a:lnTo>
                    <a:pt x="2046206" y="4724363"/>
                  </a:lnTo>
                  <a:cubicBezTo>
                    <a:pt x="2046206" y="4712849"/>
                    <a:pt x="2036872" y="4703515"/>
                    <a:pt x="2025358" y="4703515"/>
                  </a:cubicBezTo>
                  <a:close/>
                  <a:moveTo>
                    <a:pt x="153869" y="4410367"/>
                  </a:moveTo>
                  <a:cubicBezTo>
                    <a:pt x="142355" y="4410367"/>
                    <a:pt x="133021" y="4419701"/>
                    <a:pt x="133021" y="4431215"/>
                  </a:cubicBezTo>
                  <a:lnTo>
                    <a:pt x="133021" y="4514602"/>
                  </a:lnTo>
                  <a:cubicBezTo>
                    <a:pt x="133021" y="4526116"/>
                    <a:pt x="142355" y="4535450"/>
                    <a:pt x="153869" y="4535450"/>
                  </a:cubicBezTo>
                  <a:lnTo>
                    <a:pt x="292439" y="4535450"/>
                  </a:lnTo>
                  <a:cubicBezTo>
                    <a:pt x="303953" y="4535450"/>
                    <a:pt x="313287" y="4526116"/>
                    <a:pt x="313287" y="4514602"/>
                  </a:cubicBezTo>
                  <a:lnTo>
                    <a:pt x="313287" y="4431215"/>
                  </a:lnTo>
                  <a:cubicBezTo>
                    <a:pt x="313287" y="4419701"/>
                    <a:pt x="303953" y="4410367"/>
                    <a:pt x="292439" y="4410367"/>
                  </a:cubicBezTo>
                  <a:close/>
                  <a:moveTo>
                    <a:pt x="1886788" y="4405321"/>
                  </a:moveTo>
                  <a:cubicBezTo>
                    <a:pt x="1875274" y="4405321"/>
                    <a:pt x="1865940" y="4414655"/>
                    <a:pt x="1865940" y="4426169"/>
                  </a:cubicBezTo>
                  <a:lnTo>
                    <a:pt x="1865940" y="4509556"/>
                  </a:lnTo>
                  <a:cubicBezTo>
                    <a:pt x="1865940" y="4521070"/>
                    <a:pt x="1875274" y="4530404"/>
                    <a:pt x="1886788" y="4530404"/>
                  </a:cubicBezTo>
                  <a:lnTo>
                    <a:pt x="2025358" y="4530404"/>
                  </a:lnTo>
                  <a:cubicBezTo>
                    <a:pt x="2036872" y="4530404"/>
                    <a:pt x="2046206" y="4521070"/>
                    <a:pt x="2046206" y="4509556"/>
                  </a:cubicBezTo>
                  <a:lnTo>
                    <a:pt x="2046206" y="4426169"/>
                  </a:lnTo>
                  <a:cubicBezTo>
                    <a:pt x="2046206" y="4414655"/>
                    <a:pt x="2036872" y="4405321"/>
                    <a:pt x="2025358" y="4405321"/>
                  </a:cubicBezTo>
                  <a:close/>
                  <a:moveTo>
                    <a:pt x="153869" y="4112173"/>
                  </a:moveTo>
                  <a:cubicBezTo>
                    <a:pt x="142355" y="4112173"/>
                    <a:pt x="133021" y="4121507"/>
                    <a:pt x="133021" y="4133021"/>
                  </a:cubicBezTo>
                  <a:lnTo>
                    <a:pt x="133021" y="4216408"/>
                  </a:lnTo>
                  <a:cubicBezTo>
                    <a:pt x="133021" y="4227922"/>
                    <a:pt x="142355" y="4237256"/>
                    <a:pt x="153869" y="4237256"/>
                  </a:cubicBezTo>
                  <a:lnTo>
                    <a:pt x="292439" y="4237256"/>
                  </a:lnTo>
                  <a:cubicBezTo>
                    <a:pt x="303953" y="4237256"/>
                    <a:pt x="313287" y="4227922"/>
                    <a:pt x="313287" y="4216408"/>
                  </a:cubicBezTo>
                  <a:lnTo>
                    <a:pt x="313287" y="4133021"/>
                  </a:lnTo>
                  <a:cubicBezTo>
                    <a:pt x="313287" y="4121507"/>
                    <a:pt x="303953" y="4112173"/>
                    <a:pt x="292439" y="4112173"/>
                  </a:cubicBezTo>
                  <a:close/>
                  <a:moveTo>
                    <a:pt x="1886788" y="4107127"/>
                  </a:moveTo>
                  <a:cubicBezTo>
                    <a:pt x="1875274" y="4107127"/>
                    <a:pt x="1865940" y="4116461"/>
                    <a:pt x="1865940" y="4127975"/>
                  </a:cubicBezTo>
                  <a:lnTo>
                    <a:pt x="1865940" y="4211362"/>
                  </a:lnTo>
                  <a:cubicBezTo>
                    <a:pt x="1865940" y="4222876"/>
                    <a:pt x="1875274" y="4232210"/>
                    <a:pt x="1886788" y="4232210"/>
                  </a:cubicBezTo>
                  <a:lnTo>
                    <a:pt x="2025358" y="4232210"/>
                  </a:lnTo>
                  <a:cubicBezTo>
                    <a:pt x="2036872" y="4232210"/>
                    <a:pt x="2046206" y="4222876"/>
                    <a:pt x="2046206" y="4211362"/>
                  </a:cubicBezTo>
                  <a:lnTo>
                    <a:pt x="2046206" y="4127975"/>
                  </a:lnTo>
                  <a:cubicBezTo>
                    <a:pt x="2046206" y="4116461"/>
                    <a:pt x="2036872" y="4107127"/>
                    <a:pt x="2025358" y="4107127"/>
                  </a:cubicBezTo>
                  <a:close/>
                  <a:moveTo>
                    <a:pt x="153869" y="3813979"/>
                  </a:moveTo>
                  <a:cubicBezTo>
                    <a:pt x="142355" y="3813979"/>
                    <a:pt x="133021" y="3823313"/>
                    <a:pt x="133021" y="3834827"/>
                  </a:cubicBezTo>
                  <a:lnTo>
                    <a:pt x="133021" y="3918214"/>
                  </a:lnTo>
                  <a:cubicBezTo>
                    <a:pt x="133021" y="3929728"/>
                    <a:pt x="142355" y="3939062"/>
                    <a:pt x="153869" y="3939062"/>
                  </a:cubicBezTo>
                  <a:lnTo>
                    <a:pt x="292439" y="3939062"/>
                  </a:lnTo>
                  <a:cubicBezTo>
                    <a:pt x="303953" y="3939062"/>
                    <a:pt x="313287" y="3929728"/>
                    <a:pt x="313287" y="3918214"/>
                  </a:cubicBezTo>
                  <a:lnTo>
                    <a:pt x="313287" y="3834827"/>
                  </a:lnTo>
                  <a:cubicBezTo>
                    <a:pt x="313287" y="3823313"/>
                    <a:pt x="303953" y="3813979"/>
                    <a:pt x="292439" y="3813979"/>
                  </a:cubicBezTo>
                  <a:close/>
                  <a:moveTo>
                    <a:pt x="1886788" y="3808933"/>
                  </a:moveTo>
                  <a:cubicBezTo>
                    <a:pt x="1875274" y="3808933"/>
                    <a:pt x="1865940" y="3818267"/>
                    <a:pt x="1865940" y="3829781"/>
                  </a:cubicBezTo>
                  <a:lnTo>
                    <a:pt x="1865940" y="3913168"/>
                  </a:lnTo>
                  <a:cubicBezTo>
                    <a:pt x="1865940" y="3924682"/>
                    <a:pt x="1875274" y="3934016"/>
                    <a:pt x="1886788" y="3934016"/>
                  </a:cubicBezTo>
                  <a:lnTo>
                    <a:pt x="2025358" y="3934016"/>
                  </a:lnTo>
                  <a:cubicBezTo>
                    <a:pt x="2036872" y="3934016"/>
                    <a:pt x="2046206" y="3924682"/>
                    <a:pt x="2046206" y="3913168"/>
                  </a:cubicBezTo>
                  <a:lnTo>
                    <a:pt x="2046206" y="3829781"/>
                  </a:lnTo>
                  <a:cubicBezTo>
                    <a:pt x="2046206" y="3818267"/>
                    <a:pt x="2036872" y="3808933"/>
                    <a:pt x="2025358" y="3808933"/>
                  </a:cubicBezTo>
                  <a:close/>
                  <a:moveTo>
                    <a:pt x="153869" y="3515785"/>
                  </a:moveTo>
                  <a:cubicBezTo>
                    <a:pt x="142355" y="3515785"/>
                    <a:pt x="133021" y="3525119"/>
                    <a:pt x="133021" y="3536633"/>
                  </a:cubicBezTo>
                  <a:lnTo>
                    <a:pt x="133021" y="3620020"/>
                  </a:lnTo>
                  <a:cubicBezTo>
                    <a:pt x="133021" y="3631534"/>
                    <a:pt x="142355" y="3640868"/>
                    <a:pt x="153869" y="3640868"/>
                  </a:cubicBezTo>
                  <a:lnTo>
                    <a:pt x="292439" y="3640868"/>
                  </a:lnTo>
                  <a:cubicBezTo>
                    <a:pt x="303953" y="3640868"/>
                    <a:pt x="313287" y="3631534"/>
                    <a:pt x="313287" y="3620020"/>
                  </a:cubicBezTo>
                  <a:lnTo>
                    <a:pt x="313287" y="3536633"/>
                  </a:lnTo>
                  <a:cubicBezTo>
                    <a:pt x="313287" y="3525119"/>
                    <a:pt x="303953" y="3515785"/>
                    <a:pt x="292439" y="3515785"/>
                  </a:cubicBezTo>
                  <a:close/>
                  <a:moveTo>
                    <a:pt x="1886788" y="3510739"/>
                  </a:moveTo>
                  <a:cubicBezTo>
                    <a:pt x="1875274" y="3510739"/>
                    <a:pt x="1865940" y="3520073"/>
                    <a:pt x="1865940" y="3531587"/>
                  </a:cubicBezTo>
                  <a:lnTo>
                    <a:pt x="1865940" y="3614974"/>
                  </a:lnTo>
                  <a:cubicBezTo>
                    <a:pt x="1865940" y="3626488"/>
                    <a:pt x="1875274" y="3635822"/>
                    <a:pt x="1886788" y="3635822"/>
                  </a:cubicBezTo>
                  <a:lnTo>
                    <a:pt x="2025358" y="3635822"/>
                  </a:lnTo>
                  <a:cubicBezTo>
                    <a:pt x="2036872" y="3635822"/>
                    <a:pt x="2046206" y="3626488"/>
                    <a:pt x="2046206" y="3614974"/>
                  </a:cubicBezTo>
                  <a:lnTo>
                    <a:pt x="2046206" y="3531587"/>
                  </a:lnTo>
                  <a:cubicBezTo>
                    <a:pt x="2046206" y="3520073"/>
                    <a:pt x="2036872" y="3510739"/>
                    <a:pt x="2025358" y="3510739"/>
                  </a:cubicBezTo>
                  <a:close/>
                  <a:moveTo>
                    <a:pt x="153869" y="3217591"/>
                  </a:moveTo>
                  <a:cubicBezTo>
                    <a:pt x="142355" y="3217591"/>
                    <a:pt x="133021" y="3226926"/>
                    <a:pt x="133021" y="3238439"/>
                  </a:cubicBezTo>
                  <a:lnTo>
                    <a:pt x="133021" y="3321826"/>
                  </a:lnTo>
                  <a:cubicBezTo>
                    <a:pt x="133021" y="3333340"/>
                    <a:pt x="142355" y="3342674"/>
                    <a:pt x="153869" y="3342674"/>
                  </a:cubicBezTo>
                  <a:lnTo>
                    <a:pt x="292439" y="3342674"/>
                  </a:lnTo>
                  <a:cubicBezTo>
                    <a:pt x="303953" y="3342674"/>
                    <a:pt x="313287" y="3333340"/>
                    <a:pt x="313287" y="3321826"/>
                  </a:cubicBezTo>
                  <a:lnTo>
                    <a:pt x="313287" y="3238439"/>
                  </a:lnTo>
                  <a:cubicBezTo>
                    <a:pt x="313287" y="3226926"/>
                    <a:pt x="303953" y="3217591"/>
                    <a:pt x="292439" y="3217591"/>
                  </a:cubicBezTo>
                  <a:close/>
                  <a:moveTo>
                    <a:pt x="1886788" y="3212549"/>
                  </a:moveTo>
                  <a:cubicBezTo>
                    <a:pt x="1875274" y="3212549"/>
                    <a:pt x="1865940" y="3221881"/>
                    <a:pt x="1865940" y="3233398"/>
                  </a:cubicBezTo>
                  <a:lnTo>
                    <a:pt x="1865940" y="3316780"/>
                  </a:lnTo>
                  <a:cubicBezTo>
                    <a:pt x="1865940" y="3328294"/>
                    <a:pt x="1875274" y="3337628"/>
                    <a:pt x="1886788" y="3337628"/>
                  </a:cubicBezTo>
                  <a:lnTo>
                    <a:pt x="2025358" y="3337628"/>
                  </a:lnTo>
                  <a:cubicBezTo>
                    <a:pt x="2036872" y="3337628"/>
                    <a:pt x="2046206" y="3328294"/>
                    <a:pt x="2046206" y="3316780"/>
                  </a:cubicBezTo>
                  <a:lnTo>
                    <a:pt x="2046206" y="3233398"/>
                  </a:lnTo>
                  <a:cubicBezTo>
                    <a:pt x="2046206" y="3221881"/>
                    <a:pt x="2036872" y="3212549"/>
                    <a:pt x="2025358" y="3212549"/>
                  </a:cubicBezTo>
                  <a:close/>
                  <a:moveTo>
                    <a:pt x="153869" y="2919399"/>
                  </a:moveTo>
                  <a:cubicBezTo>
                    <a:pt x="142355" y="2919399"/>
                    <a:pt x="133021" y="2928732"/>
                    <a:pt x="133021" y="2940246"/>
                  </a:cubicBezTo>
                  <a:lnTo>
                    <a:pt x="133021" y="3023634"/>
                  </a:lnTo>
                  <a:cubicBezTo>
                    <a:pt x="133021" y="3035148"/>
                    <a:pt x="142355" y="3044482"/>
                    <a:pt x="153869" y="3044482"/>
                  </a:cubicBezTo>
                  <a:lnTo>
                    <a:pt x="292439" y="3044482"/>
                  </a:lnTo>
                  <a:cubicBezTo>
                    <a:pt x="303953" y="3044482"/>
                    <a:pt x="313287" y="3035148"/>
                    <a:pt x="313287" y="3023634"/>
                  </a:cubicBezTo>
                  <a:lnTo>
                    <a:pt x="313287" y="2940246"/>
                  </a:lnTo>
                  <a:cubicBezTo>
                    <a:pt x="313287" y="2928732"/>
                    <a:pt x="303953" y="2919399"/>
                    <a:pt x="292439" y="2919399"/>
                  </a:cubicBezTo>
                  <a:close/>
                  <a:moveTo>
                    <a:pt x="1886788" y="2914353"/>
                  </a:moveTo>
                  <a:cubicBezTo>
                    <a:pt x="1875274" y="2914353"/>
                    <a:pt x="1865940" y="2923688"/>
                    <a:pt x="1865940" y="2935202"/>
                  </a:cubicBezTo>
                  <a:lnTo>
                    <a:pt x="1865940" y="3018589"/>
                  </a:lnTo>
                  <a:cubicBezTo>
                    <a:pt x="1865940" y="3030102"/>
                    <a:pt x="1875274" y="3039436"/>
                    <a:pt x="1886788" y="3039436"/>
                  </a:cubicBezTo>
                  <a:lnTo>
                    <a:pt x="2025358" y="3039436"/>
                  </a:lnTo>
                  <a:cubicBezTo>
                    <a:pt x="2036872" y="3039436"/>
                    <a:pt x="2046206" y="3030102"/>
                    <a:pt x="2046206" y="3018589"/>
                  </a:cubicBezTo>
                  <a:lnTo>
                    <a:pt x="2046206" y="2935202"/>
                  </a:lnTo>
                  <a:cubicBezTo>
                    <a:pt x="2046206" y="2923688"/>
                    <a:pt x="2036872" y="2914353"/>
                    <a:pt x="2025358" y="2914353"/>
                  </a:cubicBezTo>
                  <a:close/>
                  <a:moveTo>
                    <a:pt x="153869" y="2621205"/>
                  </a:moveTo>
                  <a:cubicBezTo>
                    <a:pt x="142355" y="2621205"/>
                    <a:pt x="133021" y="2630539"/>
                    <a:pt x="133021" y="2642053"/>
                  </a:cubicBezTo>
                  <a:lnTo>
                    <a:pt x="133021" y="2725440"/>
                  </a:lnTo>
                  <a:cubicBezTo>
                    <a:pt x="133021" y="2736953"/>
                    <a:pt x="142355" y="2746287"/>
                    <a:pt x="153869" y="2746287"/>
                  </a:cubicBezTo>
                  <a:lnTo>
                    <a:pt x="292439" y="2746287"/>
                  </a:lnTo>
                  <a:cubicBezTo>
                    <a:pt x="303953" y="2746287"/>
                    <a:pt x="313287" y="2736953"/>
                    <a:pt x="313287" y="2725440"/>
                  </a:cubicBezTo>
                  <a:lnTo>
                    <a:pt x="313287" y="2642053"/>
                  </a:lnTo>
                  <a:cubicBezTo>
                    <a:pt x="313287" y="2630539"/>
                    <a:pt x="303953" y="2621205"/>
                    <a:pt x="292439" y="2621205"/>
                  </a:cubicBezTo>
                  <a:close/>
                  <a:moveTo>
                    <a:pt x="1886788" y="2616159"/>
                  </a:moveTo>
                  <a:cubicBezTo>
                    <a:pt x="1875274" y="2616159"/>
                    <a:pt x="1865940" y="2625494"/>
                    <a:pt x="1865940" y="2637008"/>
                  </a:cubicBezTo>
                  <a:lnTo>
                    <a:pt x="1865940" y="2720395"/>
                  </a:lnTo>
                  <a:cubicBezTo>
                    <a:pt x="1865940" y="2731909"/>
                    <a:pt x="1875274" y="2741243"/>
                    <a:pt x="1886788" y="2741243"/>
                  </a:cubicBezTo>
                  <a:lnTo>
                    <a:pt x="2025358" y="2741243"/>
                  </a:lnTo>
                  <a:cubicBezTo>
                    <a:pt x="2036872" y="2741243"/>
                    <a:pt x="2046206" y="2731909"/>
                    <a:pt x="2046206" y="2720395"/>
                  </a:cubicBezTo>
                  <a:lnTo>
                    <a:pt x="2046206" y="2637008"/>
                  </a:lnTo>
                  <a:cubicBezTo>
                    <a:pt x="2046206" y="2625494"/>
                    <a:pt x="2036872" y="2616159"/>
                    <a:pt x="2025358" y="2616159"/>
                  </a:cubicBezTo>
                  <a:close/>
                  <a:moveTo>
                    <a:pt x="153869" y="2323010"/>
                  </a:moveTo>
                  <a:cubicBezTo>
                    <a:pt x="142355" y="2323010"/>
                    <a:pt x="133021" y="2332344"/>
                    <a:pt x="133021" y="2343859"/>
                  </a:cubicBezTo>
                  <a:lnTo>
                    <a:pt x="133021" y="2427245"/>
                  </a:lnTo>
                  <a:cubicBezTo>
                    <a:pt x="133021" y="2438759"/>
                    <a:pt x="142355" y="2448093"/>
                    <a:pt x="153869" y="2448093"/>
                  </a:cubicBezTo>
                  <a:lnTo>
                    <a:pt x="292439" y="2448093"/>
                  </a:lnTo>
                  <a:cubicBezTo>
                    <a:pt x="303953" y="2448093"/>
                    <a:pt x="313287" y="2438759"/>
                    <a:pt x="313287" y="2427245"/>
                  </a:cubicBezTo>
                  <a:lnTo>
                    <a:pt x="313287" y="2343859"/>
                  </a:lnTo>
                  <a:cubicBezTo>
                    <a:pt x="313287" y="2332344"/>
                    <a:pt x="303953" y="2323010"/>
                    <a:pt x="292439" y="2323010"/>
                  </a:cubicBezTo>
                  <a:close/>
                  <a:moveTo>
                    <a:pt x="1886788" y="2317965"/>
                  </a:moveTo>
                  <a:cubicBezTo>
                    <a:pt x="1875274" y="2317965"/>
                    <a:pt x="1865940" y="2327300"/>
                    <a:pt x="1865940" y="2338813"/>
                  </a:cubicBezTo>
                  <a:lnTo>
                    <a:pt x="1865940" y="2422200"/>
                  </a:lnTo>
                  <a:cubicBezTo>
                    <a:pt x="1865940" y="2433714"/>
                    <a:pt x="1875274" y="2443048"/>
                    <a:pt x="1886788" y="2443048"/>
                  </a:cubicBezTo>
                  <a:lnTo>
                    <a:pt x="2025358" y="2443048"/>
                  </a:lnTo>
                  <a:cubicBezTo>
                    <a:pt x="2036872" y="2443048"/>
                    <a:pt x="2046206" y="2433714"/>
                    <a:pt x="2046206" y="2422200"/>
                  </a:cubicBezTo>
                  <a:lnTo>
                    <a:pt x="2046206" y="2338813"/>
                  </a:lnTo>
                  <a:cubicBezTo>
                    <a:pt x="2046206" y="2327300"/>
                    <a:pt x="2036872" y="2317965"/>
                    <a:pt x="2025358" y="2317965"/>
                  </a:cubicBezTo>
                  <a:close/>
                  <a:moveTo>
                    <a:pt x="153869" y="2024816"/>
                  </a:moveTo>
                  <a:cubicBezTo>
                    <a:pt x="142355" y="2024816"/>
                    <a:pt x="133021" y="2034150"/>
                    <a:pt x="133021" y="2045665"/>
                  </a:cubicBezTo>
                  <a:lnTo>
                    <a:pt x="133021" y="2129051"/>
                  </a:lnTo>
                  <a:cubicBezTo>
                    <a:pt x="133021" y="2140565"/>
                    <a:pt x="142355" y="2149900"/>
                    <a:pt x="153869" y="2149900"/>
                  </a:cubicBezTo>
                  <a:lnTo>
                    <a:pt x="292439" y="2149900"/>
                  </a:lnTo>
                  <a:cubicBezTo>
                    <a:pt x="303953" y="2149900"/>
                    <a:pt x="313287" y="2140565"/>
                    <a:pt x="313287" y="2129051"/>
                  </a:cubicBezTo>
                  <a:lnTo>
                    <a:pt x="313287" y="2045665"/>
                  </a:lnTo>
                  <a:cubicBezTo>
                    <a:pt x="313287" y="2034150"/>
                    <a:pt x="303953" y="2024816"/>
                    <a:pt x="292439" y="2024816"/>
                  </a:cubicBezTo>
                  <a:close/>
                  <a:moveTo>
                    <a:pt x="1886788" y="2019772"/>
                  </a:moveTo>
                  <a:cubicBezTo>
                    <a:pt x="1875274" y="2019772"/>
                    <a:pt x="1865940" y="2029106"/>
                    <a:pt x="1865940" y="2040620"/>
                  </a:cubicBezTo>
                  <a:lnTo>
                    <a:pt x="1865940" y="2124007"/>
                  </a:lnTo>
                  <a:cubicBezTo>
                    <a:pt x="1865940" y="2135521"/>
                    <a:pt x="1875274" y="2144855"/>
                    <a:pt x="1886788" y="2144855"/>
                  </a:cubicBezTo>
                  <a:lnTo>
                    <a:pt x="2025358" y="2144855"/>
                  </a:lnTo>
                  <a:cubicBezTo>
                    <a:pt x="2036872" y="2144855"/>
                    <a:pt x="2046206" y="2135521"/>
                    <a:pt x="2046206" y="2124007"/>
                  </a:cubicBezTo>
                  <a:lnTo>
                    <a:pt x="2046206" y="2040620"/>
                  </a:lnTo>
                  <a:cubicBezTo>
                    <a:pt x="2046206" y="2029106"/>
                    <a:pt x="2036872" y="2019772"/>
                    <a:pt x="2025358" y="2019772"/>
                  </a:cubicBezTo>
                  <a:close/>
                  <a:moveTo>
                    <a:pt x="153869" y="1726623"/>
                  </a:moveTo>
                  <a:cubicBezTo>
                    <a:pt x="142355" y="1726623"/>
                    <a:pt x="133021" y="1735957"/>
                    <a:pt x="133021" y="1747471"/>
                  </a:cubicBezTo>
                  <a:lnTo>
                    <a:pt x="133021" y="1830858"/>
                  </a:lnTo>
                  <a:cubicBezTo>
                    <a:pt x="133021" y="1842372"/>
                    <a:pt x="142355" y="1851706"/>
                    <a:pt x="153869" y="1851706"/>
                  </a:cubicBezTo>
                  <a:lnTo>
                    <a:pt x="292439" y="1851706"/>
                  </a:lnTo>
                  <a:cubicBezTo>
                    <a:pt x="303953" y="1851706"/>
                    <a:pt x="313287" y="1842372"/>
                    <a:pt x="313287" y="1830858"/>
                  </a:cubicBezTo>
                  <a:lnTo>
                    <a:pt x="313287" y="1747471"/>
                  </a:lnTo>
                  <a:cubicBezTo>
                    <a:pt x="313287" y="1735957"/>
                    <a:pt x="303953" y="1726623"/>
                    <a:pt x="292439" y="1726623"/>
                  </a:cubicBezTo>
                  <a:close/>
                  <a:moveTo>
                    <a:pt x="1886788" y="1721579"/>
                  </a:moveTo>
                  <a:cubicBezTo>
                    <a:pt x="1875274" y="1721579"/>
                    <a:pt x="1865940" y="1730912"/>
                    <a:pt x="1865940" y="1742426"/>
                  </a:cubicBezTo>
                  <a:lnTo>
                    <a:pt x="1865940" y="1825813"/>
                  </a:lnTo>
                  <a:cubicBezTo>
                    <a:pt x="1865940" y="1837328"/>
                    <a:pt x="1875274" y="1846661"/>
                    <a:pt x="1886788" y="1846661"/>
                  </a:cubicBezTo>
                  <a:lnTo>
                    <a:pt x="2025358" y="1846661"/>
                  </a:lnTo>
                  <a:cubicBezTo>
                    <a:pt x="2036872" y="1846661"/>
                    <a:pt x="2046206" y="1837328"/>
                    <a:pt x="2046206" y="1825813"/>
                  </a:cubicBezTo>
                  <a:lnTo>
                    <a:pt x="2046206" y="1742426"/>
                  </a:lnTo>
                  <a:cubicBezTo>
                    <a:pt x="2046206" y="1730912"/>
                    <a:pt x="2036872" y="1721579"/>
                    <a:pt x="2025358" y="1721579"/>
                  </a:cubicBezTo>
                  <a:close/>
                  <a:moveTo>
                    <a:pt x="153869" y="1428429"/>
                  </a:moveTo>
                  <a:cubicBezTo>
                    <a:pt x="142355" y="1428429"/>
                    <a:pt x="133021" y="1437763"/>
                    <a:pt x="133021" y="1449277"/>
                  </a:cubicBezTo>
                  <a:lnTo>
                    <a:pt x="133021" y="1532664"/>
                  </a:lnTo>
                  <a:cubicBezTo>
                    <a:pt x="133021" y="1544178"/>
                    <a:pt x="142355" y="1553512"/>
                    <a:pt x="153869" y="1553512"/>
                  </a:cubicBezTo>
                  <a:lnTo>
                    <a:pt x="292439" y="1553512"/>
                  </a:lnTo>
                  <a:cubicBezTo>
                    <a:pt x="303953" y="1553512"/>
                    <a:pt x="313287" y="1544178"/>
                    <a:pt x="313287" y="1532664"/>
                  </a:cubicBezTo>
                  <a:lnTo>
                    <a:pt x="313287" y="1449277"/>
                  </a:lnTo>
                  <a:cubicBezTo>
                    <a:pt x="313287" y="1437763"/>
                    <a:pt x="303953" y="1428429"/>
                    <a:pt x="292439" y="1428429"/>
                  </a:cubicBezTo>
                  <a:close/>
                  <a:moveTo>
                    <a:pt x="1886788" y="1423384"/>
                  </a:moveTo>
                  <a:cubicBezTo>
                    <a:pt x="1875274" y="1423384"/>
                    <a:pt x="1865940" y="1432718"/>
                    <a:pt x="1865940" y="1444232"/>
                  </a:cubicBezTo>
                  <a:lnTo>
                    <a:pt x="1865940" y="1527620"/>
                  </a:lnTo>
                  <a:cubicBezTo>
                    <a:pt x="1865940" y="1539134"/>
                    <a:pt x="1875274" y="1548468"/>
                    <a:pt x="1886788" y="1548468"/>
                  </a:cubicBezTo>
                  <a:lnTo>
                    <a:pt x="2025358" y="1548468"/>
                  </a:lnTo>
                  <a:cubicBezTo>
                    <a:pt x="2036872" y="1548468"/>
                    <a:pt x="2046206" y="1539134"/>
                    <a:pt x="2046206" y="1527620"/>
                  </a:cubicBezTo>
                  <a:lnTo>
                    <a:pt x="2046206" y="1444232"/>
                  </a:lnTo>
                  <a:cubicBezTo>
                    <a:pt x="2046206" y="1432718"/>
                    <a:pt x="2036872" y="1423384"/>
                    <a:pt x="2025358" y="1423384"/>
                  </a:cubicBezTo>
                  <a:close/>
                  <a:moveTo>
                    <a:pt x="153869" y="1130235"/>
                  </a:moveTo>
                  <a:cubicBezTo>
                    <a:pt x="142355" y="1130235"/>
                    <a:pt x="133021" y="1139569"/>
                    <a:pt x="133021" y="1151083"/>
                  </a:cubicBezTo>
                  <a:lnTo>
                    <a:pt x="133021" y="1234470"/>
                  </a:lnTo>
                  <a:cubicBezTo>
                    <a:pt x="133021" y="1245984"/>
                    <a:pt x="142355" y="1255318"/>
                    <a:pt x="153869" y="1255318"/>
                  </a:cubicBezTo>
                  <a:lnTo>
                    <a:pt x="292439" y="1255318"/>
                  </a:lnTo>
                  <a:cubicBezTo>
                    <a:pt x="303953" y="1255318"/>
                    <a:pt x="313287" y="1245984"/>
                    <a:pt x="313287" y="1234470"/>
                  </a:cubicBezTo>
                  <a:lnTo>
                    <a:pt x="313287" y="1151083"/>
                  </a:lnTo>
                  <a:cubicBezTo>
                    <a:pt x="313287" y="1139569"/>
                    <a:pt x="303953" y="1130235"/>
                    <a:pt x="292439" y="1130235"/>
                  </a:cubicBezTo>
                  <a:close/>
                  <a:moveTo>
                    <a:pt x="1886788" y="1125190"/>
                  </a:moveTo>
                  <a:cubicBezTo>
                    <a:pt x="1875274" y="1125190"/>
                    <a:pt x="1865940" y="1134524"/>
                    <a:pt x="1865940" y="1146039"/>
                  </a:cubicBezTo>
                  <a:lnTo>
                    <a:pt x="1865940" y="1229425"/>
                  </a:lnTo>
                  <a:cubicBezTo>
                    <a:pt x="1865940" y="1240939"/>
                    <a:pt x="1875274" y="1250273"/>
                    <a:pt x="1886788" y="1250273"/>
                  </a:cubicBezTo>
                  <a:lnTo>
                    <a:pt x="2025358" y="1250273"/>
                  </a:lnTo>
                  <a:cubicBezTo>
                    <a:pt x="2036872" y="1250273"/>
                    <a:pt x="2046206" y="1240939"/>
                    <a:pt x="2046206" y="1229425"/>
                  </a:cubicBezTo>
                  <a:lnTo>
                    <a:pt x="2046206" y="1146039"/>
                  </a:lnTo>
                  <a:cubicBezTo>
                    <a:pt x="2046206" y="1134524"/>
                    <a:pt x="2036872" y="1125190"/>
                    <a:pt x="2025358" y="1125190"/>
                  </a:cubicBezTo>
                  <a:close/>
                  <a:moveTo>
                    <a:pt x="153869" y="832041"/>
                  </a:moveTo>
                  <a:cubicBezTo>
                    <a:pt x="142355" y="832041"/>
                    <a:pt x="133021" y="841375"/>
                    <a:pt x="133021" y="852889"/>
                  </a:cubicBezTo>
                  <a:lnTo>
                    <a:pt x="133021" y="936276"/>
                  </a:lnTo>
                  <a:cubicBezTo>
                    <a:pt x="133021" y="947790"/>
                    <a:pt x="142355" y="957124"/>
                    <a:pt x="153869" y="957124"/>
                  </a:cubicBezTo>
                  <a:lnTo>
                    <a:pt x="292439" y="957124"/>
                  </a:lnTo>
                  <a:cubicBezTo>
                    <a:pt x="303953" y="957124"/>
                    <a:pt x="313287" y="947790"/>
                    <a:pt x="313287" y="936276"/>
                  </a:cubicBezTo>
                  <a:lnTo>
                    <a:pt x="313287" y="852889"/>
                  </a:lnTo>
                  <a:cubicBezTo>
                    <a:pt x="313287" y="841375"/>
                    <a:pt x="303953" y="832041"/>
                    <a:pt x="292439" y="832041"/>
                  </a:cubicBezTo>
                  <a:close/>
                  <a:moveTo>
                    <a:pt x="1886788" y="826996"/>
                  </a:moveTo>
                  <a:cubicBezTo>
                    <a:pt x="1875274" y="826996"/>
                    <a:pt x="1865940" y="836330"/>
                    <a:pt x="1865940" y="847844"/>
                  </a:cubicBezTo>
                  <a:lnTo>
                    <a:pt x="1865940" y="931231"/>
                  </a:lnTo>
                  <a:cubicBezTo>
                    <a:pt x="1865940" y="942745"/>
                    <a:pt x="1875274" y="952079"/>
                    <a:pt x="1886788" y="952079"/>
                  </a:cubicBezTo>
                  <a:lnTo>
                    <a:pt x="2025358" y="952079"/>
                  </a:lnTo>
                  <a:cubicBezTo>
                    <a:pt x="2036872" y="952079"/>
                    <a:pt x="2046206" y="942745"/>
                    <a:pt x="2046206" y="931231"/>
                  </a:cubicBezTo>
                  <a:lnTo>
                    <a:pt x="2046206" y="847844"/>
                  </a:lnTo>
                  <a:cubicBezTo>
                    <a:pt x="2046206" y="836330"/>
                    <a:pt x="2036872" y="826996"/>
                    <a:pt x="2025358" y="826996"/>
                  </a:cubicBezTo>
                  <a:close/>
                  <a:moveTo>
                    <a:pt x="153869" y="533847"/>
                  </a:moveTo>
                  <a:cubicBezTo>
                    <a:pt x="142355" y="533847"/>
                    <a:pt x="133021" y="543181"/>
                    <a:pt x="133021" y="554695"/>
                  </a:cubicBezTo>
                  <a:lnTo>
                    <a:pt x="133021" y="638082"/>
                  </a:lnTo>
                  <a:cubicBezTo>
                    <a:pt x="133021" y="649596"/>
                    <a:pt x="142355" y="658930"/>
                    <a:pt x="153869" y="658930"/>
                  </a:cubicBezTo>
                  <a:lnTo>
                    <a:pt x="292439" y="658930"/>
                  </a:lnTo>
                  <a:cubicBezTo>
                    <a:pt x="303953" y="658930"/>
                    <a:pt x="313287" y="649596"/>
                    <a:pt x="313287" y="638082"/>
                  </a:cubicBezTo>
                  <a:lnTo>
                    <a:pt x="313287" y="554695"/>
                  </a:lnTo>
                  <a:cubicBezTo>
                    <a:pt x="313287" y="543181"/>
                    <a:pt x="303953" y="533847"/>
                    <a:pt x="292439" y="533847"/>
                  </a:cubicBezTo>
                  <a:close/>
                  <a:moveTo>
                    <a:pt x="1886788" y="528802"/>
                  </a:moveTo>
                  <a:cubicBezTo>
                    <a:pt x="1875274" y="528802"/>
                    <a:pt x="1865940" y="538136"/>
                    <a:pt x="1865940" y="549650"/>
                  </a:cubicBezTo>
                  <a:lnTo>
                    <a:pt x="1865940" y="633037"/>
                  </a:lnTo>
                  <a:cubicBezTo>
                    <a:pt x="1865940" y="644551"/>
                    <a:pt x="1875274" y="653885"/>
                    <a:pt x="1886788" y="653885"/>
                  </a:cubicBezTo>
                  <a:lnTo>
                    <a:pt x="2025358" y="653885"/>
                  </a:lnTo>
                  <a:cubicBezTo>
                    <a:pt x="2036872" y="653885"/>
                    <a:pt x="2046206" y="644551"/>
                    <a:pt x="2046206" y="633037"/>
                  </a:cubicBezTo>
                  <a:lnTo>
                    <a:pt x="2046206" y="549650"/>
                  </a:lnTo>
                  <a:cubicBezTo>
                    <a:pt x="2046206" y="538136"/>
                    <a:pt x="2036872" y="528802"/>
                    <a:pt x="2025358" y="528802"/>
                  </a:cubicBezTo>
                  <a:close/>
                  <a:moveTo>
                    <a:pt x="153869" y="235653"/>
                  </a:moveTo>
                  <a:cubicBezTo>
                    <a:pt x="142355" y="235653"/>
                    <a:pt x="133021" y="244987"/>
                    <a:pt x="133021" y="256501"/>
                  </a:cubicBezTo>
                  <a:lnTo>
                    <a:pt x="133021" y="339888"/>
                  </a:lnTo>
                  <a:cubicBezTo>
                    <a:pt x="133021" y="351402"/>
                    <a:pt x="142355" y="360736"/>
                    <a:pt x="153869" y="360736"/>
                  </a:cubicBezTo>
                  <a:lnTo>
                    <a:pt x="292439" y="360736"/>
                  </a:lnTo>
                  <a:cubicBezTo>
                    <a:pt x="303953" y="360736"/>
                    <a:pt x="313287" y="351402"/>
                    <a:pt x="313287" y="339888"/>
                  </a:cubicBezTo>
                  <a:lnTo>
                    <a:pt x="313287" y="256501"/>
                  </a:lnTo>
                  <a:cubicBezTo>
                    <a:pt x="313287" y="244987"/>
                    <a:pt x="303953" y="235653"/>
                    <a:pt x="292439" y="235653"/>
                  </a:cubicBezTo>
                  <a:close/>
                  <a:moveTo>
                    <a:pt x="1886788" y="230608"/>
                  </a:moveTo>
                  <a:cubicBezTo>
                    <a:pt x="1875274" y="230608"/>
                    <a:pt x="1865940" y="239942"/>
                    <a:pt x="1865940" y="251456"/>
                  </a:cubicBezTo>
                  <a:lnTo>
                    <a:pt x="1865940" y="334843"/>
                  </a:lnTo>
                  <a:cubicBezTo>
                    <a:pt x="1865940" y="346357"/>
                    <a:pt x="1875274" y="355691"/>
                    <a:pt x="1886788" y="355691"/>
                  </a:cubicBezTo>
                  <a:lnTo>
                    <a:pt x="2025358" y="355691"/>
                  </a:lnTo>
                  <a:cubicBezTo>
                    <a:pt x="2036872" y="355691"/>
                    <a:pt x="2046206" y="346357"/>
                    <a:pt x="2046206" y="334843"/>
                  </a:cubicBezTo>
                  <a:lnTo>
                    <a:pt x="2046206" y="251456"/>
                  </a:lnTo>
                  <a:cubicBezTo>
                    <a:pt x="2046206" y="239942"/>
                    <a:pt x="2036872" y="230608"/>
                    <a:pt x="2025358" y="230608"/>
                  </a:cubicBezTo>
                  <a:close/>
                  <a:moveTo>
                    <a:pt x="0" y="0"/>
                  </a:moveTo>
                  <a:lnTo>
                    <a:pt x="133021" y="0"/>
                  </a:lnTo>
                  <a:lnTo>
                    <a:pt x="133021" y="41694"/>
                  </a:lnTo>
                  <a:cubicBezTo>
                    <a:pt x="133021" y="53208"/>
                    <a:pt x="142355" y="62542"/>
                    <a:pt x="153869" y="62542"/>
                  </a:cubicBezTo>
                  <a:lnTo>
                    <a:pt x="292439" y="62542"/>
                  </a:lnTo>
                  <a:cubicBezTo>
                    <a:pt x="303953" y="62542"/>
                    <a:pt x="313287" y="53208"/>
                    <a:pt x="313287" y="41694"/>
                  </a:cubicBezTo>
                  <a:lnTo>
                    <a:pt x="313287" y="0"/>
                  </a:lnTo>
                  <a:lnTo>
                    <a:pt x="1865940" y="0"/>
                  </a:lnTo>
                  <a:lnTo>
                    <a:pt x="1865940" y="36649"/>
                  </a:lnTo>
                  <a:cubicBezTo>
                    <a:pt x="1865940" y="48163"/>
                    <a:pt x="1875274" y="57497"/>
                    <a:pt x="1886788" y="57497"/>
                  </a:cubicBezTo>
                  <a:lnTo>
                    <a:pt x="2025358" y="57497"/>
                  </a:lnTo>
                  <a:cubicBezTo>
                    <a:pt x="2036872" y="57497"/>
                    <a:pt x="2046206" y="48163"/>
                    <a:pt x="2046206" y="36649"/>
                  </a:cubicBezTo>
                  <a:lnTo>
                    <a:pt x="2046206" y="0"/>
                  </a:lnTo>
                  <a:lnTo>
                    <a:pt x="2198193" y="0"/>
                  </a:lnTo>
                  <a:lnTo>
                    <a:pt x="2198193" y="6661192"/>
                  </a:lnTo>
                  <a:lnTo>
                    <a:pt x="0" y="6661192"/>
                  </a:lnTo>
                  <a:close/>
                </a:path>
              </a:pathLst>
            </a:custGeom>
            <a:solidFill>
              <a:srgbClr val="822405">
                <a:alpha val="72549"/>
              </a:srgbClr>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73" name="Google Shape;173;p28"/>
            <p:cNvSpPr/>
            <p:nvPr/>
          </p:nvSpPr>
          <p:spPr>
            <a:xfrm>
              <a:off x="5293882" y="1319118"/>
              <a:ext cx="1469100" cy="2053800"/>
            </a:xfrm>
            <a:prstGeom prst="rect">
              <a:avLst/>
            </a:prstGeom>
            <a:solidFill>
              <a:srgbClr val="000000">
                <a:alpha val="79607"/>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74" name="Google Shape;174;p28"/>
            <p:cNvSpPr/>
            <p:nvPr/>
          </p:nvSpPr>
          <p:spPr>
            <a:xfrm>
              <a:off x="5293882" y="0"/>
              <a:ext cx="1469100" cy="1223100"/>
            </a:xfrm>
            <a:prstGeom prst="rect">
              <a:avLst/>
            </a:prstGeom>
            <a:solidFill>
              <a:srgbClr val="000000">
                <a:alpha val="72549"/>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75" name="Google Shape;175;p28"/>
            <p:cNvSpPr/>
            <p:nvPr/>
          </p:nvSpPr>
          <p:spPr>
            <a:xfrm>
              <a:off x="5293882" y="3481987"/>
              <a:ext cx="1469100" cy="2053800"/>
            </a:xfrm>
            <a:prstGeom prst="rect">
              <a:avLst/>
            </a:prstGeom>
            <a:solidFill>
              <a:srgbClr val="000000">
                <a:alpha val="85098"/>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pic>
        <p:nvPicPr>
          <p:cNvPr descr="A picture containing mirror&#10;&#10;Description automatically generated" id="176" name="Google Shape;176;p28"/>
          <p:cNvPicPr preferRelativeResize="0"/>
          <p:nvPr/>
        </p:nvPicPr>
        <p:blipFill rotWithShape="1">
          <a:blip r:embed="rId4">
            <a:alphaModFix/>
          </a:blip>
          <a:srcRect b="0" l="0" r="0" t="0"/>
          <a:stretch/>
        </p:blipFill>
        <p:spPr>
          <a:xfrm rot="-9934812">
            <a:off x="9861083" y="12649"/>
            <a:ext cx="252850" cy="1195678"/>
          </a:xfrm>
          <a:prstGeom prst="rect">
            <a:avLst/>
          </a:prstGeom>
          <a:noFill/>
          <a:ln>
            <a:noFill/>
          </a:ln>
        </p:spPr>
      </p:pic>
      <p:sp>
        <p:nvSpPr>
          <p:cNvPr id="177" name="Google Shape;177;p28"/>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78" name="Google Shape;178;p28"/>
          <p:cNvSpPr txBox="1"/>
          <p:nvPr>
            <p:ph type="title"/>
          </p:nvPr>
        </p:nvSpPr>
        <p:spPr>
          <a:xfrm>
            <a:off x="1841900" y="898175"/>
            <a:ext cx="3258600" cy="5301300"/>
          </a:xfrm>
          <a:prstGeom prst="rect">
            <a:avLst/>
          </a:prstGeom>
          <a:noFill/>
          <a:ln>
            <a:noFill/>
          </a:ln>
        </p:spPr>
        <p:txBody>
          <a:bodyPr anchorCtr="0" anchor="t" bIns="121900" lIns="121900" spcFirstLastPara="1" rIns="121900" wrap="square" tIns="121900">
            <a:noAutofit/>
          </a:bodyPr>
          <a:lstStyle>
            <a:lvl1pPr lvl="0" algn="l">
              <a:lnSpc>
                <a:spcPct val="100000"/>
              </a:lnSpc>
              <a:spcBef>
                <a:spcPts val="0"/>
              </a:spcBef>
              <a:spcAft>
                <a:spcPts val="0"/>
              </a:spcAft>
              <a:buClr>
                <a:schemeClr val="dk1"/>
              </a:buClr>
              <a:buSzPts val="4800"/>
              <a:buNone/>
              <a:defRPr sz="4800">
                <a:solidFill>
                  <a:schemeClr val="dk1"/>
                </a:solidFill>
              </a:defRPr>
            </a:lvl1pPr>
            <a:lvl2pPr lvl="1" algn="l">
              <a:lnSpc>
                <a:spcPct val="100000"/>
              </a:lnSpc>
              <a:spcBef>
                <a:spcPts val="0"/>
              </a:spcBef>
              <a:spcAft>
                <a:spcPts val="0"/>
              </a:spcAft>
              <a:buClr>
                <a:schemeClr val="dk1"/>
              </a:buClr>
              <a:buSzPts val="4800"/>
              <a:buNone/>
              <a:defRPr sz="4800">
                <a:solidFill>
                  <a:schemeClr val="dk1"/>
                </a:solidFill>
              </a:defRPr>
            </a:lvl2pPr>
            <a:lvl3pPr lvl="2" algn="l">
              <a:lnSpc>
                <a:spcPct val="100000"/>
              </a:lnSpc>
              <a:spcBef>
                <a:spcPts val="0"/>
              </a:spcBef>
              <a:spcAft>
                <a:spcPts val="0"/>
              </a:spcAft>
              <a:buClr>
                <a:schemeClr val="dk1"/>
              </a:buClr>
              <a:buSzPts val="4800"/>
              <a:buNone/>
              <a:defRPr sz="4800">
                <a:solidFill>
                  <a:schemeClr val="dk1"/>
                </a:solidFill>
              </a:defRPr>
            </a:lvl3pPr>
            <a:lvl4pPr lvl="3" algn="l">
              <a:lnSpc>
                <a:spcPct val="100000"/>
              </a:lnSpc>
              <a:spcBef>
                <a:spcPts val="0"/>
              </a:spcBef>
              <a:spcAft>
                <a:spcPts val="0"/>
              </a:spcAft>
              <a:buClr>
                <a:schemeClr val="dk1"/>
              </a:buClr>
              <a:buSzPts val="4800"/>
              <a:buNone/>
              <a:defRPr sz="4800">
                <a:solidFill>
                  <a:schemeClr val="dk1"/>
                </a:solidFill>
              </a:defRPr>
            </a:lvl4pPr>
            <a:lvl5pPr lvl="4" algn="l">
              <a:lnSpc>
                <a:spcPct val="100000"/>
              </a:lnSpc>
              <a:spcBef>
                <a:spcPts val="0"/>
              </a:spcBef>
              <a:spcAft>
                <a:spcPts val="0"/>
              </a:spcAft>
              <a:buClr>
                <a:schemeClr val="dk1"/>
              </a:buClr>
              <a:buSzPts val="4800"/>
              <a:buNone/>
              <a:defRPr sz="4800">
                <a:solidFill>
                  <a:schemeClr val="dk1"/>
                </a:solidFill>
              </a:defRPr>
            </a:lvl5pPr>
            <a:lvl6pPr lvl="5" algn="l">
              <a:lnSpc>
                <a:spcPct val="100000"/>
              </a:lnSpc>
              <a:spcBef>
                <a:spcPts val="0"/>
              </a:spcBef>
              <a:spcAft>
                <a:spcPts val="0"/>
              </a:spcAft>
              <a:buClr>
                <a:schemeClr val="dk1"/>
              </a:buClr>
              <a:buSzPts val="4800"/>
              <a:buNone/>
              <a:defRPr sz="4800">
                <a:solidFill>
                  <a:schemeClr val="dk1"/>
                </a:solidFill>
              </a:defRPr>
            </a:lvl6pPr>
            <a:lvl7pPr lvl="6" algn="l">
              <a:lnSpc>
                <a:spcPct val="100000"/>
              </a:lnSpc>
              <a:spcBef>
                <a:spcPts val="0"/>
              </a:spcBef>
              <a:spcAft>
                <a:spcPts val="0"/>
              </a:spcAft>
              <a:buClr>
                <a:schemeClr val="dk1"/>
              </a:buClr>
              <a:buSzPts val="4800"/>
              <a:buNone/>
              <a:defRPr sz="4800">
                <a:solidFill>
                  <a:schemeClr val="dk1"/>
                </a:solidFill>
              </a:defRPr>
            </a:lvl7pPr>
            <a:lvl8pPr lvl="7" algn="l">
              <a:lnSpc>
                <a:spcPct val="100000"/>
              </a:lnSpc>
              <a:spcBef>
                <a:spcPts val="0"/>
              </a:spcBef>
              <a:spcAft>
                <a:spcPts val="0"/>
              </a:spcAft>
              <a:buClr>
                <a:schemeClr val="dk1"/>
              </a:buClr>
              <a:buSzPts val="4800"/>
              <a:buNone/>
              <a:defRPr sz="4800">
                <a:solidFill>
                  <a:schemeClr val="dk1"/>
                </a:solidFill>
              </a:defRPr>
            </a:lvl8pPr>
            <a:lvl9pPr lvl="8" algn="l">
              <a:lnSpc>
                <a:spcPct val="100000"/>
              </a:lnSpc>
              <a:spcBef>
                <a:spcPts val="0"/>
              </a:spcBef>
              <a:spcAft>
                <a:spcPts val="0"/>
              </a:spcAft>
              <a:buClr>
                <a:schemeClr val="dk1"/>
              </a:buClr>
              <a:buSzPts val="4800"/>
              <a:buNone/>
              <a:defRPr sz="4800">
                <a:solidFill>
                  <a:schemeClr val="dk1"/>
                </a:solidFill>
              </a:defRPr>
            </a:lvl9pPr>
          </a:lstStyle>
          <a:p/>
        </p:txBody>
      </p:sp>
      <p:sp>
        <p:nvSpPr>
          <p:cNvPr id="179" name="Google Shape;179;p28"/>
          <p:cNvSpPr txBox="1"/>
          <p:nvPr>
            <p:ph idx="1" type="body"/>
          </p:nvPr>
        </p:nvSpPr>
        <p:spPr>
          <a:xfrm>
            <a:off x="6882150" y="1231825"/>
            <a:ext cx="3560700" cy="4555200"/>
          </a:xfrm>
          <a:prstGeom prst="rect">
            <a:avLst/>
          </a:prstGeom>
          <a:noFill/>
          <a:ln>
            <a:noFill/>
          </a:ln>
        </p:spPr>
        <p:txBody>
          <a:bodyPr anchorCtr="0" anchor="t" bIns="121900" lIns="121900" spcFirstLastPara="1" rIns="121900" wrap="square" tIns="121900">
            <a:noAutofit/>
          </a:bodyPr>
          <a:lstStyle>
            <a:lvl1pPr indent="-381000" lvl="0" marL="457200" algn="l">
              <a:lnSpc>
                <a:spcPct val="115000"/>
              </a:lnSpc>
              <a:spcBef>
                <a:spcPts val="0"/>
              </a:spcBef>
              <a:spcAft>
                <a:spcPts val="0"/>
              </a:spcAft>
              <a:buSzPts val="2400"/>
              <a:buChar char="●"/>
              <a:defRPr/>
            </a:lvl1pPr>
            <a:lvl2pPr indent="-349250" lvl="1" marL="914400" algn="l">
              <a:lnSpc>
                <a:spcPct val="115000"/>
              </a:lnSpc>
              <a:spcBef>
                <a:spcPts val="2100"/>
              </a:spcBef>
              <a:spcAft>
                <a:spcPts val="0"/>
              </a:spcAft>
              <a:buSzPts val="1900"/>
              <a:buChar char="○"/>
              <a:defRPr/>
            </a:lvl2pPr>
            <a:lvl3pPr indent="-349250" lvl="2" marL="1371600" algn="l">
              <a:lnSpc>
                <a:spcPct val="115000"/>
              </a:lnSpc>
              <a:spcBef>
                <a:spcPts val="2100"/>
              </a:spcBef>
              <a:spcAft>
                <a:spcPts val="0"/>
              </a:spcAft>
              <a:buSzPts val="1900"/>
              <a:buChar char="■"/>
              <a:defRPr/>
            </a:lvl3pPr>
            <a:lvl4pPr indent="-349250" lvl="3" marL="1828800" algn="l">
              <a:lnSpc>
                <a:spcPct val="115000"/>
              </a:lnSpc>
              <a:spcBef>
                <a:spcPts val="2100"/>
              </a:spcBef>
              <a:spcAft>
                <a:spcPts val="0"/>
              </a:spcAft>
              <a:buSzPts val="1900"/>
              <a:buChar char="●"/>
              <a:defRPr/>
            </a:lvl4pPr>
            <a:lvl5pPr indent="-349250" lvl="4" marL="2286000" algn="l">
              <a:lnSpc>
                <a:spcPct val="115000"/>
              </a:lnSpc>
              <a:spcBef>
                <a:spcPts val="2100"/>
              </a:spcBef>
              <a:spcAft>
                <a:spcPts val="0"/>
              </a:spcAft>
              <a:buSzPts val="1900"/>
              <a:buChar char="○"/>
              <a:defRPr/>
            </a:lvl5pPr>
            <a:lvl6pPr indent="-349250" lvl="5" marL="2743200" algn="l">
              <a:lnSpc>
                <a:spcPct val="115000"/>
              </a:lnSpc>
              <a:spcBef>
                <a:spcPts val="2100"/>
              </a:spcBef>
              <a:spcAft>
                <a:spcPts val="0"/>
              </a:spcAft>
              <a:buSzPts val="1900"/>
              <a:buChar char="■"/>
              <a:defRPr/>
            </a:lvl6pPr>
            <a:lvl7pPr indent="-349250" lvl="6" marL="3200400" algn="l">
              <a:lnSpc>
                <a:spcPct val="115000"/>
              </a:lnSpc>
              <a:spcBef>
                <a:spcPts val="2100"/>
              </a:spcBef>
              <a:spcAft>
                <a:spcPts val="0"/>
              </a:spcAft>
              <a:buSzPts val="1900"/>
              <a:buChar char="●"/>
              <a:defRPr/>
            </a:lvl7pPr>
            <a:lvl8pPr indent="-349250" lvl="7" marL="3657600" algn="l">
              <a:lnSpc>
                <a:spcPct val="115000"/>
              </a:lnSpc>
              <a:spcBef>
                <a:spcPts val="2100"/>
              </a:spcBef>
              <a:spcAft>
                <a:spcPts val="0"/>
              </a:spcAft>
              <a:buSzPts val="1900"/>
              <a:buChar char="○"/>
              <a:defRPr/>
            </a:lvl8pPr>
            <a:lvl9pPr indent="-349250" lvl="8" marL="4114800" algn="l">
              <a:lnSpc>
                <a:spcPct val="115000"/>
              </a:lnSpc>
              <a:spcBef>
                <a:spcPts val="2100"/>
              </a:spcBef>
              <a:spcAft>
                <a:spcPts val="2100"/>
              </a:spcAft>
              <a:buSzPts val="1900"/>
              <a:buChar char="■"/>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Your main point">
  <p:cSld name="CUSTOM_6">
    <p:spTree>
      <p:nvGrpSpPr>
        <p:cNvPr id="180" name="Shape 180"/>
        <p:cNvGrpSpPr/>
        <p:nvPr/>
      </p:nvGrpSpPr>
      <p:grpSpPr>
        <a:xfrm>
          <a:off x="0" y="0"/>
          <a:ext cx="0" cy="0"/>
          <a:chOff x="0" y="0"/>
          <a:chExt cx="0" cy="0"/>
        </a:xfrm>
      </p:grpSpPr>
      <p:pic>
        <p:nvPicPr>
          <p:cNvPr descr="A picture containing indoor, sitting, white, monitor&#10;&#10;Description automatically generated" id="181" name="Google Shape;181;p29"/>
          <p:cNvPicPr preferRelativeResize="0"/>
          <p:nvPr/>
        </p:nvPicPr>
        <p:blipFill rotWithShape="1">
          <a:blip r:embed="rId2">
            <a:alphaModFix/>
          </a:blip>
          <a:srcRect b="0" l="0" r="0" t="0"/>
          <a:stretch/>
        </p:blipFill>
        <p:spPr>
          <a:xfrm>
            <a:off x="288200" y="-1"/>
            <a:ext cx="11212951" cy="7211949"/>
          </a:xfrm>
          <a:prstGeom prst="rect">
            <a:avLst/>
          </a:prstGeom>
          <a:noFill/>
          <a:ln>
            <a:noFill/>
          </a:ln>
          <a:effectLst>
            <a:outerShdw blurRad="57150" rotWithShape="0" algn="bl" dir="5400000" dist="19050">
              <a:srgbClr val="000000">
                <a:alpha val="49803"/>
              </a:srgbClr>
            </a:outerShdw>
          </a:effectLst>
        </p:spPr>
      </p:pic>
      <p:sp>
        <p:nvSpPr>
          <p:cNvPr id="182" name="Google Shape;182;p29"/>
          <p:cNvSpPr/>
          <p:nvPr/>
        </p:nvSpPr>
        <p:spPr>
          <a:xfrm rot="-5544778">
            <a:off x="3107294" y="-1464786"/>
            <a:ext cx="6249141" cy="10308723"/>
          </a:xfrm>
          <a:prstGeom prst="rect">
            <a:avLst/>
          </a:prstGeom>
          <a:solidFill>
            <a:schemeClr val="accent2"/>
          </a:solidFill>
          <a:ln>
            <a:noFill/>
          </a:ln>
          <a:effectLst>
            <a:outerShdw blurRad="57150" rotWithShape="0" algn="bl" dir="5400000" dist="19050">
              <a:srgbClr val="000000">
                <a:alpha val="32941"/>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 name="Google Shape;183;p29"/>
          <p:cNvSpPr/>
          <p:nvPr/>
        </p:nvSpPr>
        <p:spPr>
          <a:xfrm rot="-5033749">
            <a:off x="3103111" y="-1438886"/>
            <a:ext cx="6257479" cy="10298395"/>
          </a:xfrm>
          <a:prstGeom prst="rect">
            <a:avLst/>
          </a:prstGeom>
          <a:solidFill>
            <a:schemeClr val="accent2"/>
          </a:solidFill>
          <a:ln>
            <a:noFill/>
          </a:ln>
          <a:effectLst>
            <a:outerShdw blurRad="57150" rotWithShape="0" algn="bl" dir="5400000" dist="19050">
              <a:srgbClr val="000000">
                <a:alpha val="17647"/>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 name="Google Shape;184;p29"/>
          <p:cNvSpPr/>
          <p:nvPr/>
        </p:nvSpPr>
        <p:spPr>
          <a:xfrm rot="-5400000">
            <a:off x="3108173" y="-1693483"/>
            <a:ext cx="6247500" cy="10310400"/>
          </a:xfrm>
          <a:prstGeom prst="rect">
            <a:avLst/>
          </a:prstGeom>
          <a:solidFill>
            <a:schemeClr val="accent2"/>
          </a:solidFill>
          <a:ln>
            <a:noFill/>
          </a:ln>
          <a:effectLst>
            <a:outerShdw blurRad="57150" rotWithShape="0" algn="bl" dir="5400000" dist="19050">
              <a:srgbClr val="000000">
                <a:alpha val="28627"/>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 name="Google Shape;185;p29"/>
          <p:cNvSpPr txBox="1"/>
          <p:nvPr>
            <p:ph type="title"/>
          </p:nvPr>
        </p:nvSpPr>
        <p:spPr>
          <a:xfrm>
            <a:off x="1986767" y="962425"/>
            <a:ext cx="8490300" cy="5454300"/>
          </a:xfrm>
          <a:prstGeom prst="rect">
            <a:avLst/>
          </a:prstGeom>
          <a:noFill/>
          <a:ln>
            <a:noFill/>
          </a:ln>
        </p:spPr>
        <p:txBody>
          <a:bodyPr anchorCtr="0" anchor="ctr" bIns="121900" lIns="121900" spcFirstLastPara="1" rIns="121900" wrap="square" tIns="121900">
            <a:noAutofit/>
          </a:bodyPr>
          <a:lstStyle>
            <a:lvl1pPr lvl="0" algn="l">
              <a:lnSpc>
                <a:spcPct val="100000"/>
              </a:lnSpc>
              <a:spcBef>
                <a:spcPts val="0"/>
              </a:spcBef>
              <a:spcAft>
                <a:spcPts val="0"/>
              </a:spcAft>
              <a:buSzPts val="6400"/>
              <a:buNone/>
              <a:defRPr sz="6400"/>
            </a:lvl1pPr>
            <a:lvl2pPr lvl="1" algn="l">
              <a:lnSpc>
                <a:spcPct val="100000"/>
              </a:lnSpc>
              <a:spcBef>
                <a:spcPts val="0"/>
              </a:spcBef>
              <a:spcAft>
                <a:spcPts val="0"/>
              </a:spcAft>
              <a:buSzPts val="6400"/>
              <a:buNone/>
              <a:defRPr sz="6400"/>
            </a:lvl2pPr>
            <a:lvl3pPr lvl="2" algn="l">
              <a:lnSpc>
                <a:spcPct val="100000"/>
              </a:lnSpc>
              <a:spcBef>
                <a:spcPts val="0"/>
              </a:spcBef>
              <a:spcAft>
                <a:spcPts val="0"/>
              </a:spcAft>
              <a:buSzPts val="6400"/>
              <a:buNone/>
              <a:defRPr sz="6400"/>
            </a:lvl3pPr>
            <a:lvl4pPr lvl="3" algn="l">
              <a:lnSpc>
                <a:spcPct val="100000"/>
              </a:lnSpc>
              <a:spcBef>
                <a:spcPts val="0"/>
              </a:spcBef>
              <a:spcAft>
                <a:spcPts val="0"/>
              </a:spcAft>
              <a:buSzPts val="6400"/>
              <a:buNone/>
              <a:defRPr sz="6400"/>
            </a:lvl4pPr>
            <a:lvl5pPr lvl="4" algn="l">
              <a:lnSpc>
                <a:spcPct val="100000"/>
              </a:lnSpc>
              <a:spcBef>
                <a:spcPts val="0"/>
              </a:spcBef>
              <a:spcAft>
                <a:spcPts val="0"/>
              </a:spcAft>
              <a:buSzPts val="6400"/>
              <a:buNone/>
              <a:defRPr sz="6400"/>
            </a:lvl5pPr>
            <a:lvl6pPr lvl="5" algn="l">
              <a:lnSpc>
                <a:spcPct val="100000"/>
              </a:lnSpc>
              <a:spcBef>
                <a:spcPts val="0"/>
              </a:spcBef>
              <a:spcAft>
                <a:spcPts val="0"/>
              </a:spcAft>
              <a:buSzPts val="6400"/>
              <a:buNone/>
              <a:defRPr sz="6400"/>
            </a:lvl6pPr>
            <a:lvl7pPr lvl="6" algn="l">
              <a:lnSpc>
                <a:spcPct val="100000"/>
              </a:lnSpc>
              <a:spcBef>
                <a:spcPts val="0"/>
              </a:spcBef>
              <a:spcAft>
                <a:spcPts val="0"/>
              </a:spcAft>
              <a:buSzPts val="6400"/>
              <a:buNone/>
              <a:defRPr sz="6400"/>
            </a:lvl7pPr>
            <a:lvl8pPr lvl="7" algn="l">
              <a:lnSpc>
                <a:spcPct val="100000"/>
              </a:lnSpc>
              <a:spcBef>
                <a:spcPts val="0"/>
              </a:spcBef>
              <a:spcAft>
                <a:spcPts val="0"/>
              </a:spcAft>
              <a:buSzPts val="6400"/>
              <a:buNone/>
              <a:defRPr sz="6400"/>
            </a:lvl8pPr>
            <a:lvl9pPr lvl="8" algn="l">
              <a:lnSpc>
                <a:spcPct val="100000"/>
              </a:lnSpc>
              <a:spcBef>
                <a:spcPts val="0"/>
              </a:spcBef>
              <a:spcAft>
                <a:spcPts val="0"/>
              </a:spcAft>
              <a:buSzPts val="6400"/>
              <a:buNone/>
              <a:defRPr sz="6400"/>
            </a:lvl9pPr>
          </a:lstStyle>
          <a:p/>
        </p:txBody>
      </p:sp>
      <p:sp>
        <p:nvSpPr>
          <p:cNvPr id="186" name="Google Shape;186;p29"/>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20"/>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Autofit/>
          </a:bodyPr>
          <a:lstStyle>
            <a:lvl1pPr lvl="0" marR="0" rtl="0" algn="l">
              <a:lnSpc>
                <a:spcPct val="100000"/>
              </a:lnSpc>
              <a:spcBef>
                <a:spcPts val="0"/>
              </a:spcBef>
              <a:spcAft>
                <a:spcPts val="0"/>
              </a:spcAft>
              <a:buClr>
                <a:schemeClr val="dk1"/>
              </a:buClr>
              <a:buSzPts val="3600"/>
              <a:buFont typeface="Special Elite"/>
              <a:buNone/>
              <a:defRPr b="0" i="0" sz="3600" u="none" cap="none" strike="noStrike">
                <a:solidFill>
                  <a:schemeClr val="dk1"/>
                </a:solidFill>
                <a:latin typeface="Special Elite"/>
                <a:ea typeface="Special Elite"/>
                <a:cs typeface="Special Elite"/>
                <a:sym typeface="Special Elite"/>
              </a:defRPr>
            </a:lvl1pPr>
            <a:lvl2pPr lvl="1" marR="0" rtl="0" algn="l">
              <a:lnSpc>
                <a:spcPct val="100000"/>
              </a:lnSpc>
              <a:spcBef>
                <a:spcPts val="0"/>
              </a:spcBef>
              <a:spcAft>
                <a:spcPts val="0"/>
              </a:spcAft>
              <a:buClr>
                <a:schemeClr val="dk1"/>
              </a:buClr>
              <a:buSzPts val="3600"/>
              <a:buFont typeface="Special Elite"/>
              <a:buNone/>
              <a:defRPr b="0" i="0" sz="3600" u="none" cap="none" strike="noStrike">
                <a:solidFill>
                  <a:schemeClr val="dk1"/>
                </a:solidFill>
                <a:latin typeface="Special Elite"/>
                <a:ea typeface="Special Elite"/>
                <a:cs typeface="Special Elite"/>
                <a:sym typeface="Special Elite"/>
              </a:defRPr>
            </a:lvl2pPr>
            <a:lvl3pPr lvl="2" marR="0" rtl="0" algn="l">
              <a:lnSpc>
                <a:spcPct val="100000"/>
              </a:lnSpc>
              <a:spcBef>
                <a:spcPts val="0"/>
              </a:spcBef>
              <a:spcAft>
                <a:spcPts val="0"/>
              </a:spcAft>
              <a:buClr>
                <a:schemeClr val="dk1"/>
              </a:buClr>
              <a:buSzPts val="3600"/>
              <a:buFont typeface="Special Elite"/>
              <a:buNone/>
              <a:defRPr b="0" i="0" sz="3600" u="none" cap="none" strike="noStrike">
                <a:solidFill>
                  <a:schemeClr val="dk1"/>
                </a:solidFill>
                <a:latin typeface="Special Elite"/>
                <a:ea typeface="Special Elite"/>
                <a:cs typeface="Special Elite"/>
                <a:sym typeface="Special Elite"/>
              </a:defRPr>
            </a:lvl3pPr>
            <a:lvl4pPr lvl="3" marR="0" rtl="0" algn="l">
              <a:lnSpc>
                <a:spcPct val="100000"/>
              </a:lnSpc>
              <a:spcBef>
                <a:spcPts val="0"/>
              </a:spcBef>
              <a:spcAft>
                <a:spcPts val="0"/>
              </a:spcAft>
              <a:buClr>
                <a:schemeClr val="dk1"/>
              </a:buClr>
              <a:buSzPts val="3600"/>
              <a:buFont typeface="Special Elite"/>
              <a:buNone/>
              <a:defRPr b="0" i="0" sz="3600" u="none" cap="none" strike="noStrike">
                <a:solidFill>
                  <a:schemeClr val="dk1"/>
                </a:solidFill>
                <a:latin typeface="Special Elite"/>
                <a:ea typeface="Special Elite"/>
                <a:cs typeface="Special Elite"/>
                <a:sym typeface="Special Elite"/>
              </a:defRPr>
            </a:lvl4pPr>
            <a:lvl5pPr lvl="4" marR="0" rtl="0" algn="l">
              <a:lnSpc>
                <a:spcPct val="100000"/>
              </a:lnSpc>
              <a:spcBef>
                <a:spcPts val="0"/>
              </a:spcBef>
              <a:spcAft>
                <a:spcPts val="0"/>
              </a:spcAft>
              <a:buClr>
                <a:schemeClr val="dk1"/>
              </a:buClr>
              <a:buSzPts val="3600"/>
              <a:buFont typeface="Special Elite"/>
              <a:buNone/>
              <a:defRPr b="0" i="0" sz="3600" u="none" cap="none" strike="noStrike">
                <a:solidFill>
                  <a:schemeClr val="dk1"/>
                </a:solidFill>
                <a:latin typeface="Special Elite"/>
                <a:ea typeface="Special Elite"/>
                <a:cs typeface="Special Elite"/>
                <a:sym typeface="Special Elite"/>
              </a:defRPr>
            </a:lvl5pPr>
            <a:lvl6pPr lvl="5" marR="0" rtl="0" algn="l">
              <a:lnSpc>
                <a:spcPct val="100000"/>
              </a:lnSpc>
              <a:spcBef>
                <a:spcPts val="0"/>
              </a:spcBef>
              <a:spcAft>
                <a:spcPts val="0"/>
              </a:spcAft>
              <a:buClr>
                <a:schemeClr val="dk1"/>
              </a:buClr>
              <a:buSzPts val="3600"/>
              <a:buFont typeface="Special Elite"/>
              <a:buNone/>
              <a:defRPr b="0" i="0" sz="3600" u="none" cap="none" strike="noStrike">
                <a:solidFill>
                  <a:schemeClr val="dk1"/>
                </a:solidFill>
                <a:latin typeface="Special Elite"/>
                <a:ea typeface="Special Elite"/>
                <a:cs typeface="Special Elite"/>
                <a:sym typeface="Special Elite"/>
              </a:defRPr>
            </a:lvl6pPr>
            <a:lvl7pPr lvl="6" marR="0" rtl="0" algn="l">
              <a:lnSpc>
                <a:spcPct val="100000"/>
              </a:lnSpc>
              <a:spcBef>
                <a:spcPts val="0"/>
              </a:spcBef>
              <a:spcAft>
                <a:spcPts val="0"/>
              </a:spcAft>
              <a:buClr>
                <a:schemeClr val="dk1"/>
              </a:buClr>
              <a:buSzPts val="3600"/>
              <a:buFont typeface="Special Elite"/>
              <a:buNone/>
              <a:defRPr b="0" i="0" sz="3600" u="none" cap="none" strike="noStrike">
                <a:solidFill>
                  <a:schemeClr val="dk1"/>
                </a:solidFill>
                <a:latin typeface="Special Elite"/>
                <a:ea typeface="Special Elite"/>
                <a:cs typeface="Special Elite"/>
                <a:sym typeface="Special Elite"/>
              </a:defRPr>
            </a:lvl7pPr>
            <a:lvl8pPr lvl="7" marR="0" rtl="0" algn="l">
              <a:lnSpc>
                <a:spcPct val="100000"/>
              </a:lnSpc>
              <a:spcBef>
                <a:spcPts val="0"/>
              </a:spcBef>
              <a:spcAft>
                <a:spcPts val="0"/>
              </a:spcAft>
              <a:buClr>
                <a:schemeClr val="dk1"/>
              </a:buClr>
              <a:buSzPts val="3600"/>
              <a:buFont typeface="Special Elite"/>
              <a:buNone/>
              <a:defRPr b="0" i="0" sz="3600" u="none" cap="none" strike="noStrike">
                <a:solidFill>
                  <a:schemeClr val="dk1"/>
                </a:solidFill>
                <a:latin typeface="Special Elite"/>
                <a:ea typeface="Special Elite"/>
                <a:cs typeface="Special Elite"/>
                <a:sym typeface="Special Elite"/>
              </a:defRPr>
            </a:lvl8pPr>
            <a:lvl9pPr lvl="8" marR="0" rtl="0" algn="l">
              <a:lnSpc>
                <a:spcPct val="100000"/>
              </a:lnSpc>
              <a:spcBef>
                <a:spcPts val="0"/>
              </a:spcBef>
              <a:spcAft>
                <a:spcPts val="0"/>
              </a:spcAft>
              <a:buClr>
                <a:schemeClr val="dk1"/>
              </a:buClr>
              <a:buSzPts val="3600"/>
              <a:buFont typeface="Special Elite"/>
              <a:buNone/>
              <a:defRPr b="0" i="0" sz="3600" u="none" cap="none" strike="noStrike">
                <a:solidFill>
                  <a:schemeClr val="dk1"/>
                </a:solidFill>
                <a:latin typeface="Special Elite"/>
                <a:ea typeface="Special Elite"/>
                <a:cs typeface="Special Elite"/>
                <a:sym typeface="Special Elite"/>
              </a:defRPr>
            </a:lvl9pPr>
          </a:lstStyle>
          <a:p/>
        </p:txBody>
      </p:sp>
      <p:sp>
        <p:nvSpPr>
          <p:cNvPr id="7" name="Google Shape;7;p20"/>
          <p:cNvSpPr txBox="1"/>
          <p:nvPr>
            <p:ph idx="1" type="body"/>
          </p:nvPr>
        </p:nvSpPr>
        <p:spPr>
          <a:xfrm>
            <a:off x="415600" y="1536633"/>
            <a:ext cx="11360700" cy="4555200"/>
          </a:xfrm>
          <a:prstGeom prst="rect">
            <a:avLst/>
          </a:prstGeom>
          <a:noFill/>
          <a:ln>
            <a:noFill/>
          </a:ln>
        </p:spPr>
        <p:txBody>
          <a:bodyPr anchorCtr="0" anchor="t" bIns="121900" lIns="121900" spcFirstLastPara="1" rIns="121900" wrap="square" tIns="121900">
            <a:noAutofit/>
          </a:bodyPr>
          <a:lstStyle>
            <a:lvl1pPr indent="-381000" lvl="0" marL="457200" marR="0" rtl="0" algn="l">
              <a:lnSpc>
                <a:spcPct val="115000"/>
              </a:lnSpc>
              <a:spcBef>
                <a:spcPts val="0"/>
              </a:spcBef>
              <a:spcAft>
                <a:spcPts val="0"/>
              </a:spcAft>
              <a:buClr>
                <a:schemeClr val="dk1"/>
              </a:buClr>
              <a:buSzPts val="2400"/>
              <a:buFont typeface="Special Elite"/>
              <a:buChar char="●"/>
              <a:defRPr b="0" i="0" sz="2400" u="none" cap="none" strike="noStrike">
                <a:solidFill>
                  <a:schemeClr val="dk1"/>
                </a:solidFill>
                <a:latin typeface="Special Elite"/>
                <a:ea typeface="Special Elite"/>
                <a:cs typeface="Special Elite"/>
                <a:sym typeface="Special Elite"/>
              </a:defRPr>
            </a:lvl1pPr>
            <a:lvl2pPr indent="-349250" lvl="1" marL="914400" marR="0" rtl="0" algn="l">
              <a:lnSpc>
                <a:spcPct val="115000"/>
              </a:lnSpc>
              <a:spcBef>
                <a:spcPts val="2100"/>
              </a:spcBef>
              <a:spcAft>
                <a:spcPts val="0"/>
              </a:spcAft>
              <a:buClr>
                <a:schemeClr val="dk1"/>
              </a:buClr>
              <a:buSzPts val="1900"/>
              <a:buFont typeface="Special Elite"/>
              <a:buChar char="○"/>
              <a:defRPr b="0" i="0" sz="1900" u="none" cap="none" strike="noStrike">
                <a:solidFill>
                  <a:schemeClr val="dk1"/>
                </a:solidFill>
                <a:latin typeface="Special Elite"/>
                <a:ea typeface="Special Elite"/>
                <a:cs typeface="Special Elite"/>
                <a:sym typeface="Special Elite"/>
              </a:defRPr>
            </a:lvl2pPr>
            <a:lvl3pPr indent="-349250" lvl="2" marL="1371600" marR="0" rtl="0" algn="l">
              <a:lnSpc>
                <a:spcPct val="115000"/>
              </a:lnSpc>
              <a:spcBef>
                <a:spcPts val="2100"/>
              </a:spcBef>
              <a:spcAft>
                <a:spcPts val="0"/>
              </a:spcAft>
              <a:buClr>
                <a:schemeClr val="dk1"/>
              </a:buClr>
              <a:buSzPts val="1900"/>
              <a:buFont typeface="Special Elite"/>
              <a:buChar char="■"/>
              <a:defRPr b="0" i="0" sz="1900" u="none" cap="none" strike="noStrike">
                <a:solidFill>
                  <a:schemeClr val="dk1"/>
                </a:solidFill>
                <a:latin typeface="Special Elite"/>
                <a:ea typeface="Special Elite"/>
                <a:cs typeface="Special Elite"/>
                <a:sym typeface="Special Elite"/>
              </a:defRPr>
            </a:lvl3pPr>
            <a:lvl4pPr indent="-349250" lvl="3" marL="1828800" marR="0" rtl="0" algn="l">
              <a:lnSpc>
                <a:spcPct val="115000"/>
              </a:lnSpc>
              <a:spcBef>
                <a:spcPts val="2100"/>
              </a:spcBef>
              <a:spcAft>
                <a:spcPts val="0"/>
              </a:spcAft>
              <a:buClr>
                <a:schemeClr val="dk1"/>
              </a:buClr>
              <a:buSzPts val="1900"/>
              <a:buFont typeface="Special Elite"/>
              <a:buChar char="●"/>
              <a:defRPr b="0" i="0" sz="1900" u="none" cap="none" strike="noStrike">
                <a:solidFill>
                  <a:schemeClr val="dk1"/>
                </a:solidFill>
                <a:latin typeface="Special Elite"/>
                <a:ea typeface="Special Elite"/>
                <a:cs typeface="Special Elite"/>
                <a:sym typeface="Special Elite"/>
              </a:defRPr>
            </a:lvl4pPr>
            <a:lvl5pPr indent="-349250" lvl="4" marL="2286000" marR="0" rtl="0" algn="l">
              <a:lnSpc>
                <a:spcPct val="115000"/>
              </a:lnSpc>
              <a:spcBef>
                <a:spcPts val="2100"/>
              </a:spcBef>
              <a:spcAft>
                <a:spcPts val="0"/>
              </a:spcAft>
              <a:buClr>
                <a:schemeClr val="dk1"/>
              </a:buClr>
              <a:buSzPts val="1900"/>
              <a:buFont typeface="Special Elite"/>
              <a:buChar char="○"/>
              <a:defRPr b="0" i="0" sz="1900" u="none" cap="none" strike="noStrike">
                <a:solidFill>
                  <a:schemeClr val="dk1"/>
                </a:solidFill>
                <a:latin typeface="Special Elite"/>
                <a:ea typeface="Special Elite"/>
                <a:cs typeface="Special Elite"/>
                <a:sym typeface="Special Elite"/>
              </a:defRPr>
            </a:lvl5pPr>
            <a:lvl6pPr indent="-349250" lvl="5" marL="2743200" marR="0" rtl="0" algn="l">
              <a:lnSpc>
                <a:spcPct val="115000"/>
              </a:lnSpc>
              <a:spcBef>
                <a:spcPts val="2100"/>
              </a:spcBef>
              <a:spcAft>
                <a:spcPts val="0"/>
              </a:spcAft>
              <a:buClr>
                <a:schemeClr val="dk1"/>
              </a:buClr>
              <a:buSzPts val="1900"/>
              <a:buFont typeface="Special Elite"/>
              <a:buChar char="■"/>
              <a:defRPr b="0" i="0" sz="1900" u="none" cap="none" strike="noStrike">
                <a:solidFill>
                  <a:schemeClr val="dk1"/>
                </a:solidFill>
                <a:latin typeface="Special Elite"/>
                <a:ea typeface="Special Elite"/>
                <a:cs typeface="Special Elite"/>
                <a:sym typeface="Special Elite"/>
              </a:defRPr>
            </a:lvl6pPr>
            <a:lvl7pPr indent="-349250" lvl="6" marL="3200400" marR="0" rtl="0" algn="l">
              <a:lnSpc>
                <a:spcPct val="115000"/>
              </a:lnSpc>
              <a:spcBef>
                <a:spcPts val="2100"/>
              </a:spcBef>
              <a:spcAft>
                <a:spcPts val="0"/>
              </a:spcAft>
              <a:buClr>
                <a:schemeClr val="dk1"/>
              </a:buClr>
              <a:buSzPts val="1900"/>
              <a:buFont typeface="Special Elite"/>
              <a:buChar char="●"/>
              <a:defRPr b="0" i="0" sz="1900" u="none" cap="none" strike="noStrike">
                <a:solidFill>
                  <a:schemeClr val="dk1"/>
                </a:solidFill>
                <a:latin typeface="Special Elite"/>
                <a:ea typeface="Special Elite"/>
                <a:cs typeface="Special Elite"/>
                <a:sym typeface="Special Elite"/>
              </a:defRPr>
            </a:lvl7pPr>
            <a:lvl8pPr indent="-349250" lvl="7" marL="3657600" marR="0" rtl="0" algn="l">
              <a:lnSpc>
                <a:spcPct val="115000"/>
              </a:lnSpc>
              <a:spcBef>
                <a:spcPts val="2100"/>
              </a:spcBef>
              <a:spcAft>
                <a:spcPts val="0"/>
              </a:spcAft>
              <a:buClr>
                <a:schemeClr val="dk1"/>
              </a:buClr>
              <a:buSzPts val="1900"/>
              <a:buFont typeface="Special Elite"/>
              <a:buChar char="○"/>
              <a:defRPr b="0" i="0" sz="1900" u="none" cap="none" strike="noStrike">
                <a:solidFill>
                  <a:schemeClr val="dk1"/>
                </a:solidFill>
                <a:latin typeface="Special Elite"/>
                <a:ea typeface="Special Elite"/>
                <a:cs typeface="Special Elite"/>
                <a:sym typeface="Special Elite"/>
              </a:defRPr>
            </a:lvl8pPr>
            <a:lvl9pPr indent="-349250" lvl="8" marL="4114800" marR="0" rtl="0" algn="l">
              <a:lnSpc>
                <a:spcPct val="115000"/>
              </a:lnSpc>
              <a:spcBef>
                <a:spcPts val="2100"/>
              </a:spcBef>
              <a:spcAft>
                <a:spcPts val="2100"/>
              </a:spcAft>
              <a:buClr>
                <a:schemeClr val="dk1"/>
              </a:buClr>
              <a:buSzPts val="1900"/>
              <a:buFont typeface="Special Elite"/>
              <a:buChar char="■"/>
              <a:defRPr b="0" i="0" sz="1900" u="none" cap="none" strike="noStrike">
                <a:solidFill>
                  <a:schemeClr val="dk1"/>
                </a:solidFill>
                <a:latin typeface="Special Elite"/>
                <a:ea typeface="Special Elite"/>
                <a:cs typeface="Special Elite"/>
                <a:sym typeface="Special Elite"/>
              </a:defRPr>
            </a:lvl9pPr>
          </a:lstStyle>
          <a:p/>
        </p:txBody>
      </p:sp>
      <p:sp>
        <p:nvSpPr>
          <p:cNvPr id="8" name="Google Shape;8;p20"/>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9" name="Google Shape;9;p20"/>
          <p:cNvSpPr txBox="1"/>
          <p:nvPr/>
        </p:nvSpPr>
        <p:spPr>
          <a:xfrm rot="5400000">
            <a:off x="-679350" y="6173075"/>
            <a:ext cx="1579800" cy="373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Barlow Condensed"/>
                <a:ea typeface="Barlow Condensed"/>
                <a:cs typeface="Barlow Condensed"/>
                <a:sym typeface="Barlow Condensed"/>
              </a:rPr>
              <a:t>SLIDESMANIA.COM</a:t>
            </a:r>
            <a:endParaRPr b="0" i="0" sz="1400" u="none" cap="none" strike="noStrike">
              <a:solidFill>
                <a:srgbClr val="FFFFFF"/>
              </a:solidFill>
              <a:latin typeface="Barlow Condensed"/>
              <a:ea typeface="Barlow Condensed"/>
              <a:cs typeface="Barlow Condensed"/>
              <a:sym typeface="Barlow Condense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39.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3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38.pn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3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3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3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6.xml"/><Relationship Id="rId3"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8.xml"/><Relationship Id="rId3" Type="http://schemas.openxmlformats.org/officeDocument/2006/relationships/image" Target="../media/image11.png"/><Relationship Id="rId4" Type="http://schemas.openxmlformats.org/officeDocument/2006/relationships/image" Target="../media/image29.png"/><Relationship Id="rId5" Type="http://schemas.openxmlformats.org/officeDocument/2006/relationships/image" Target="../media/image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9.xml"/><Relationship Id="rId3" Type="http://schemas.openxmlformats.org/officeDocument/2006/relationships/image" Target="../media/image2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3.png"/><Relationship Id="rId4" Type="http://schemas.openxmlformats.org/officeDocument/2006/relationships/image" Target="../media/image1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0.xml"/><Relationship Id="rId3" Type="http://schemas.openxmlformats.org/officeDocument/2006/relationships/image" Target="../media/image3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1.xml"/><Relationship Id="rId3" Type="http://schemas.openxmlformats.org/officeDocument/2006/relationships/image" Target="../media/image3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2.xml"/><Relationship Id="rId3" Type="http://schemas.openxmlformats.org/officeDocument/2006/relationships/image" Target="../media/image3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3.xml"/><Relationship Id="rId3" Type="http://schemas.openxmlformats.org/officeDocument/2006/relationships/image" Target="../media/image32.png"/><Relationship Id="rId4" Type="http://schemas.openxmlformats.org/officeDocument/2006/relationships/image" Target="../media/image11.png"/><Relationship Id="rId5" Type="http://schemas.openxmlformats.org/officeDocument/2006/relationships/image" Target="../media/image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4.xml"/><Relationship Id="rId3" Type="http://schemas.openxmlformats.org/officeDocument/2006/relationships/image" Target="../media/image3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4.png"/><Relationship Id="rId4" Type="http://schemas.openxmlformats.org/officeDocument/2006/relationships/image" Target="../media/image15.png"/><Relationship Id="rId5" Type="http://schemas.openxmlformats.org/officeDocument/2006/relationships/image" Target="../media/image26.jpg"/><Relationship Id="rId6" Type="http://schemas.openxmlformats.org/officeDocument/2006/relationships/image" Target="../media/image27.jpg"/><Relationship Id="rId7"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37.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3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1"/>
          <p:cNvSpPr txBox="1"/>
          <p:nvPr>
            <p:ph type="title"/>
          </p:nvPr>
        </p:nvSpPr>
        <p:spPr>
          <a:xfrm>
            <a:off x="2799925" y="2480225"/>
            <a:ext cx="7746000" cy="2689500"/>
          </a:xfrm>
          <a:prstGeom prst="rect">
            <a:avLst/>
          </a:prstGeom>
          <a:noFill/>
          <a:ln>
            <a:noFill/>
          </a:ln>
        </p:spPr>
        <p:txBody>
          <a:bodyPr anchorCtr="0" anchor="ctr" bIns="121900" lIns="121900" spcFirstLastPara="1" rIns="121900" wrap="square" tIns="121900">
            <a:noAutofit/>
          </a:bodyPr>
          <a:lstStyle/>
          <a:p>
            <a:pPr indent="0" lvl="0" marL="0" rtl="0" algn="ctr">
              <a:lnSpc>
                <a:spcPct val="100000"/>
              </a:lnSpc>
              <a:spcBef>
                <a:spcPts val="0"/>
              </a:spcBef>
              <a:spcAft>
                <a:spcPts val="0"/>
              </a:spcAft>
              <a:buSzPts val="3600"/>
              <a:buNone/>
            </a:pPr>
            <a:r>
              <a:rPr lang="en" sz="9600"/>
              <a:t>ClueQuest.</a:t>
            </a:r>
            <a:endParaRPr sz="9600"/>
          </a:p>
        </p:txBody>
      </p:sp>
      <p:pic>
        <p:nvPicPr>
          <p:cNvPr descr="A picture containing cake, train, sitting, clock&#10;&#10;Description automatically generated" id="231" name="Google Shape;231;p1"/>
          <p:cNvPicPr preferRelativeResize="0"/>
          <p:nvPr/>
        </p:nvPicPr>
        <p:blipFill rotWithShape="1">
          <a:blip r:embed="rId3">
            <a:alphaModFix/>
          </a:blip>
          <a:srcRect b="0" l="0" r="0" t="0"/>
          <a:stretch/>
        </p:blipFill>
        <p:spPr>
          <a:xfrm rot="-6">
            <a:off x="3272192" y="1598700"/>
            <a:ext cx="6553800" cy="1213115"/>
          </a:xfrm>
          <a:prstGeom prst="rect">
            <a:avLst/>
          </a:prstGeom>
          <a:noFill/>
          <a:ln>
            <a:noFill/>
          </a:ln>
        </p:spPr>
      </p:pic>
      <p:sp>
        <p:nvSpPr>
          <p:cNvPr id="232" name="Google Shape;232;p1"/>
          <p:cNvSpPr/>
          <p:nvPr/>
        </p:nvSpPr>
        <p:spPr>
          <a:xfrm>
            <a:off x="9325" y="5488275"/>
            <a:ext cx="223500" cy="1323000"/>
          </a:xfrm>
          <a:prstGeom prst="rect">
            <a:avLst/>
          </a:prstGeom>
          <a:solidFill>
            <a:srgbClr val="B7B7B7"/>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Special Elite"/>
              <a:ea typeface="Special Elite"/>
              <a:cs typeface="Special Elite"/>
              <a:sym typeface="Special Elite"/>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g270d0b6cd83_0_60"/>
          <p:cNvSpPr/>
          <p:nvPr/>
        </p:nvSpPr>
        <p:spPr>
          <a:xfrm>
            <a:off x="9325" y="5488275"/>
            <a:ext cx="223500" cy="1323000"/>
          </a:xfrm>
          <a:prstGeom prst="rect">
            <a:avLst/>
          </a:prstGeom>
          <a:solidFill>
            <a:srgbClr val="B7B7B7"/>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Special Elite"/>
              <a:ea typeface="Special Elite"/>
              <a:cs typeface="Special Elite"/>
              <a:sym typeface="Special Elite"/>
            </a:endParaRPr>
          </a:p>
        </p:txBody>
      </p:sp>
      <p:pic>
        <p:nvPicPr>
          <p:cNvPr id="325" name="Google Shape;325;g270d0b6cd83_0_60"/>
          <p:cNvPicPr preferRelativeResize="0"/>
          <p:nvPr/>
        </p:nvPicPr>
        <p:blipFill rotWithShape="1">
          <a:blip r:embed="rId3">
            <a:alphaModFix/>
          </a:blip>
          <a:srcRect b="18834" l="0" r="0" t="18840"/>
          <a:stretch/>
        </p:blipFill>
        <p:spPr>
          <a:xfrm rot="-5867631">
            <a:off x="521789" y="1508491"/>
            <a:ext cx="5349398" cy="3624667"/>
          </a:xfrm>
          <a:prstGeom prst="rect">
            <a:avLst/>
          </a:prstGeom>
          <a:noFill/>
          <a:ln>
            <a:noFill/>
          </a:ln>
        </p:spPr>
      </p:pic>
      <p:pic>
        <p:nvPicPr>
          <p:cNvPr descr="A picture containing mirror&#10;&#10;Description automatically generated" id="326" name="Google Shape;326;g270d0b6cd83_0_60"/>
          <p:cNvPicPr preferRelativeResize="0"/>
          <p:nvPr/>
        </p:nvPicPr>
        <p:blipFill rotWithShape="1">
          <a:blip r:embed="rId4">
            <a:alphaModFix/>
          </a:blip>
          <a:srcRect b="0" l="0" r="0" t="0"/>
          <a:stretch/>
        </p:blipFill>
        <p:spPr>
          <a:xfrm rot="9916261">
            <a:off x="1267562" y="157464"/>
            <a:ext cx="258036" cy="1220206"/>
          </a:xfrm>
          <a:prstGeom prst="rect">
            <a:avLst/>
          </a:prstGeom>
          <a:noFill/>
          <a:ln>
            <a:noFill/>
          </a:ln>
          <a:effectLst>
            <a:outerShdw blurRad="50800" rotWithShape="0" algn="tr" dir="8100000" dist="38100">
              <a:srgbClr val="000000">
                <a:alpha val="40000"/>
              </a:srgbClr>
            </a:outerShdw>
          </a:effectLst>
        </p:spPr>
      </p:pic>
      <p:sp>
        <p:nvSpPr>
          <p:cNvPr id="327" name="Google Shape;327;g270d0b6cd83_0_60"/>
          <p:cNvSpPr txBox="1"/>
          <p:nvPr>
            <p:ph type="title"/>
          </p:nvPr>
        </p:nvSpPr>
        <p:spPr>
          <a:xfrm rot="210890">
            <a:off x="6819253" y="1669904"/>
            <a:ext cx="3347096" cy="1424097"/>
          </a:xfrm>
          <a:prstGeom prst="rect">
            <a:avLst/>
          </a:prstGeom>
          <a:noFill/>
          <a:ln>
            <a:noFill/>
          </a:ln>
        </p:spPr>
        <p:txBody>
          <a:bodyPr anchorCtr="0" anchor="t" bIns="121900" lIns="121900" spcFirstLastPara="1" rIns="121900" wrap="square" tIns="121900">
            <a:noAutofit/>
          </a:bodyPr>
          <a:lstStyle/>
          <a:p>
            <a:pPr indent="0" lvl="0" marL="0" rtl="0" algn="l">
              <a:lnSpc>
                <a:spcPct val="100000"/>
              </a:lnSpc>
              <a:spcBef>
                <a:spcPts val="0"/>
              </a:spcBef>
              <a:spcAft>
                <a:spcPts val="0"/>
              </a:spcAft>
              <a:buSzPts val="4800"/>
              <a:buNone/>
            </a:pPr>
            <a:r>
              <a:rPr lang="en" sz="3100">
                <a:solidFill>
                  <a:schemeClr val="lt2"/>
                </a:solidFill>
              </a:rPr>
              <a:t>SEQUENCE.</a:t>
            </a:r>
            <a:endParaRPr sz="3100">
              <a:solidFill>
                <a:schemeClr val="lt2"/>
              </a:solidFill>
            </a:endParaRPr>
          </a:p>
        </p:txBody>
      </p:sp>
      <p:sp>
        <p:nvSpPr>
          <p:cNvPr id="328" name="Google Shape;328;g270d0b6cd83_0_60"/>
          <p:cNvSpPr txBox="1"/>
          <p:nvPr>
            <p:ph idx="1" type="body"/>
          </p:nvPr>
        </p:nvSpPr>
        <p:spPr>
          <a:xfrm rot="210533">
            <a:off x="6621978" y="2566817"/>
            <a:ext cx="4450744" cy="2282766"/>
          </a:xfrm>
          <a:prstGeom prst="rect">
            <a:avLst/>
          </a:prstGeom>
          <a:noFill/>
          <a:ln>
            <a:noFill/>
          </a:ln>
        </p:spPr>
        <p:txBody>
          <a:bodyPr anchorCtr="0" anchor="t" bIns="121900" lIns="121900" spcFirstLastPara="1" rIns="121900" wrap="square" tIns="121900">
            <a:noAutofit/>
          </a:bodyPr>
          <a:lstStyle/>
          <a:p>
            <a:pPr indent="0" lvl="0" marL="0" rtl="0" algn="l">
              <a:lnSpc>
                <a:spcPct val="100000"/>
              </a:lnSpc>
              <a:spcBef>
                <a:spcPts val="0"/>
              </a:spcBef>
              <a:spcAft>
                <a:spcPts val="0"/>
              </a:spcAft>
              <a:buNone/>
            </a:pPr>
            <a:r>
              <a:rPr lang="en" sz="2000"/>
              <a:t>This diagram depicts:</a:t>
            </a:r>
            <a:endParaRPr sz="2000"/>
          </a:p>
          <a:p>
            <a:pPr indent="-355600" lvl="0" marL="457200" rtl="0" algn="l">
              <a:lnSpc>
                <a:spcPct val="200000"/>
              </a:lnSpc>
              <a:spcBef>
                <a:spcPts val="2100"/>
              </a:spcBef>
              <a:spcAft>
                <a:spcPts val="0"/>
              </a:spcAft>
              <a:buSzPts val="2000"/>
              <a:buChar char="●"/>
            </a:pPr>
            <a:r>
              <a:rPr lang="en" sz="2000"/>
              <a:t>Component interaction</a:t>
            </a:r>
            <a:endParaRPr sz="2000"/>
          </a:p>
          <a:p>
            <a:pPr indent="-355600" lvl="0" marL="457200" rtl="0" algn="l">
              <a:lnSpc>
                <a:spcPct val="200000"/>
              </a:lnSpc>
              <a:spcBef>
                <a:spcPts val="0"/>
              </a:spcBef>
              <a:spcAft>
                <a:spcPts val="0"/>
              </a:spcAft>
              <a:buSzPts val="2000"/>
              <a:buChar char="●"/>
            </a:pPr>
            <a:r>
              <a:rPr lang="en" sz="2000"/>
              <a:t>Over time</a:t>
            </a:r>
            <a:endParaRPr sz="2000"/>
          </a:p>
          <a:p>
            <a:pPr indent="-355600" lvl="0" marL="457200" rtl="0" algn="l">
              <a:lnSpc>
                <a:spcPct val="200000"/>
              </a:lnSpc>
              <a:spcBef>
                <a:spcPts val="0"/>
              </a:spcBef>
              <a:spcAft>
                <a:spcPts val="0"/>
              </a:spcAft>
              <a:buSzPts val="2000"/>
              <a:buChar char="●"/>
            </a:pPr>
            <a:r>
              <a:rPr lang="en" sz="2000"/>
              <a:t>DevOps for the distributed gaming system.</a:t>
            </a:r>
            <a:endParaRPr sz="2000"/>
          </a:p>
          <a:p>
            <a:pPr indent="0" lvl="0" marL="457200" rtl="0" algn="l">
              <a:lnSpc>
                <a:spcPct val="100000"/>
              </a:lnSpc>
              <a:spcBef>
                <a:spcPts val="2100"/>
              </a:spcBef>
              <a:spcAft>
                <a:spcPts val="2100"/>
              </a:spcAft>
              <a:buNone/>
            </a:pPr>
            <a:r>
              <a:t/>
            </a:r>
            <a:endParaRPr sz="20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pic>
        <p:nvPicPr>
          <p:cNvPr id="333" name="Google Shape;333;g270d0b6cd83_0_18"/>
          <p:cNvPicPr preferRelativeResize="0"/>
          <p:nvPr/>
        </p:nvPicPr>
        <p:blipFill>
          <a:blip r:embed="rId3">
            <a:alphaModFix/>
          </a:blip>
          <a:stretch>
            <a:fillRect/>
          </a:stretch>
        </p:blipFill>
        <p:spPr>
          <a:xfrm rot="-10">
            <a:off x="0" y="56244"/>
            <a:ext cx="12136149" cy="6801738"/>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333"/>
                                        </p:tgtEl>
                                        <p:attrNameLst>
                                          <p:attrName>style.visibility</p:attrName>
                                        </p:attrNameLst>
                                      </p:cBhvr>
                                      <p:to>
                                        <p:strVal val="visible"/>
                                      </p:to>
                                    </p:set>
                                    <p:anim calcmode="lin" valueType="num">
                                      <p:cBhvr additive="base">
                                        <p:cTn dur="1000"/>
                                        <p:tgtEl>
                                          <p:spTgt spid="333"/>
                                        </p:tgtEl>
                                        <p:attrNameLst>
                                          <p:attrName>ppt_w</p:attrName>
                                        </p:attrNameLst>
                                      </p:cBhvr>
                                      <p:tavLst>
                                        <p:tav fmla="" tm="0">
                                          <p:val>
                                            <p:strVal val="0"/>
                                          </p:val>
                                        </p:tav>
                                        <p:tav fmla="" tm="100000">
                                          <p:val>
                                            <p:strVal val="#ppt_w"/>
                                          </p:val>
                                        </p:tav>
                                      </p:tavLst>
                                    </p:anim>
                                    <p:anim calcmode="lin" valueType="num">
                                      <p:cBhvr additive="base">
                                        <p:cTn dur="1000"/>
                                        <p:tgtEl>
                                          <p:spTgt spid="333"/>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15"/>
          <p:cNvSpPr/>
          <p:nvPr/>
        </p:nvSpPr>
        <p:spPr>
          <a:xfrm>
            <a:off x="9325" y="5488275"/>
            <a:ext cx="223500" cy="1323000"/>
          </a:xfrm>
          <a:prstGeom prst="rect">
            <a:avLst/>
          </a:prstGeom>
          <a:solidFill>
            <a:srgbClr val="B7B7B7"/>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Special Elite"/>
              <a:ea typeface="Special Elite"/>
              <a:cs typeface="Special Elite"/>
              <a:sym typeface="Special Elite"/>
            </a:endParaRPr>
          </a:p>
        </p:txBody>
      </p:sp>
      <p:sp>
        <p:nvSpPr>
          <p:cNvPr id="339" name="Google Shape;339;p15"/>
          <p:cNvSpPr txBox="1"/>
          <p:nvPr>
            <p:ph type="title"/>
          </p:nvPr>
        </p:nvSpPr>
        <p:spPr>
          <a:xfrm rot="240834">
            <a:off x="6770049" y="1889296"/>
            <a:ext cx="3347210" cy="1424308"/>
          </a:xfrm>
          <a:prstGeom prst="rect">
            <a:avLst/>
          </a:prstGeom>
          <a:noFill/>
          <a:ln>
            <a:noFill/>
          </a:ln>
        </p:spPr>
        <p:txBody>
          <a:bodyPr anchorCtr="0" anchor="t" bIns="121900" lIns="121900" spcFirstLastPara="1" rIns="121900" wrap="square" tIns="121900">
            <a:noAutofit/>
          </a:bodyPr>
          <a:lstStyle/>
          <a:p>
            <a:pPr indent="0" lvl="0" marL="0" rtl="0" algn="l">
              <a:lnSpc>
                <a:spcPct val="100000"/>
              </a:lnSpc>
              <a:spcBef>
                <a:spcPts val="0"/>
              </a:spcBef>
              <a:spcAft>
                <a:spcPts val="0"/>
              </a:spcAft>
              <a:buSzPts val="4800"/>
              <a:buNone/>
            </a:pPr>
            <a:r>
              <a:rPr lang="en" sz="3100">
                <a:solidFill>
                  <a:schemeClr val="lt2"/>
                </a:solidFill>
              </a:rPr>
              <a:t>ACTIVITY</a:t>
            </a:r>
            <a:r>
              <a:rPr lang="en" sz="3100">
                <a:solidFill>
                  <a:schemeClr val="lt2"/>
                </a:solidFill>
              </a:rPr>
              <a:t>.</a:t>
            </a:r>
            <a:endParaRPr sz="3100">
              <a:solidFill>
                <a:schemeClr val="lt2"/>
              </a:solidFill>
            </a:endParaRPr>
          </a:p>
        </p:txBody>
      </p:sp>
      <p:pic>
        <p:nvPicPr>
          <p:cNvPr id="340" name="Google Shape;340;p15"/>
          <p:cNvPicPr preferRelativeResize="0"/>
          <p:nvPr/>
        </p:nvPicPr>
        <p:blipFill>
          <a:blip r:embed="rId3">
            <a:alphaModFix amt="80000"/>
          </a:blip>
          <a:stretch>
            <a:fillRect/>
          </a:stretch>
        </p:blipFill>
        <p:spPr>
          <a:xfrm rot="-195980">
            <a:off x="1303375" y="506024"/>
            <a:ext cx="4003912" cy="5292597"/>
          </a:xfrm>
          <a:prstGeom prst="rect">
            <a:avLst/>
          </a:prstGeom>
          <a:noFill/>
          <a:ln>
            <a:noFill/>
          </a:ln>
          <a:effectLst>
            <a:outerShdw blurRad="50800" rotWithShape="0" algn="tr" dir="8100000" dist="38100">
              <a:srgbClr val="000000">
                <a:alpha val="40000"/>
              </a:srgbClr>
            </a:outerShdw>
          </a:effectLst>
        </p:spPr>
      </p:pic>
      <p:pic>
        <p:nvPicPr>
          <p:cNvPr descr="A picture containing mirror&#10;&#10;Description automatically generated" id="341" name="Google Shape;341;p15"/>
          <p:cNvPicPr preferRelativeResize="0"/>
          <p:nvPr/>
        </p:nvPicPr>
        <p:blipFill rotWithShape="1">
          <a:blip r:embed="rId4">
            <a:alphaModFix/>
          </a:blip>
          <a:srcRect b="0" l="0" r="0" t="0"/>
          <a:stretch/>
        </p:blipFill>
        <p:spPr>
          <a:xfrm rot="9916261">
            <a:off x="1267562" y="157464"/>
            <a:ext cx="258036" cy="1220206"/>
          </a:xfrm>
          <a:prstGeom prst="rect">
            <a:avLst/>
          </a:prstGeom>
          <a:noFill/>
          <a:ln>
            <a:noFill/>
          </a:ln>
          <a:effectLst>
            <a:outerShdw blurRad="50800" rotWithShape="0" algn="tr" dir="8100000" dist="38100">
              <a:srgbClr val="000000">
                <a:alpha val="40000"/>
              </a:srgbClr>
            </a:outerShdw>
          </a:effectLst>
        </p:spPr>
      </p:pic>
      <p:sp>
        <p:nvSpPr>
          <p:cNvPr id="342" name="Google Shape;342;p15"/>
          <p:cNvSpPr txBox="1"/>
          <p:nvPr>
            <p:ph idx="1" type="body"/>
          </p:nvPr>
        </p:nvSpPr>
        <p:spPr>
          <a:xfrm rot="210467">
            <a:off x="6872786" y="2529306"/>
            <a:ext cx="3378329" cy="2282766"/>
          </a:xfrm>
          <a:prstGeom prst="rect">
            <a:avLst/>
          </a:prstGeom>
          <a:noFill/>
          <a:ln>
            <a:noFill/>
          </a:ln>
        </p:spPr>
        <p:txBody>
          <a:bodyPr anchorCtr="0" anchor="t" bIns="121900" lIns="121900" spcFirstLastPara="1" rIns="121900" wrap="square" tIns="121900">
            <a:noAutofit/>
          </a:bodyPr>
          <a:lstStyle/>
          <a:p>
            <a:pPr indent="0" lvl="0" marL="0" rtl="0" algn="l">
              <a:lnSpc>
                <a:spcPct val="115000"/>
              </a:lnSpc>
              <a:spcBef>
                <a:spcPts val="0"/>
              </a:spcBef>
              <a:spcAft>
                <a:spcPts val="0"/>
              </a:spcAft>
              <a:buSzPts val="2400"/>
              <a:buNone/>
            </a:pPr>
            <a:r>
              <a:rPr lang="en" sz="2000"/>
              <a:t>This diagram depicts:</a:t>
            </a:r>
            <a:endParaRPr sz="2000"/>
          </a:p>
          <a:p>
            <a:pPr indent="-355600" lvl="0" marL="457200" rtl="0" algn="l">
              <a:lnSpc>
                <a:spcPct val="200000"/>
              </a:lnSpc>
              <a:spcBef>
                <a:spcPts val="2100"/>
              </a:spcBef>
              <a:spcAft>
                <a:spcPts val="0"/>
              </a:spcAft>
              <a:buSzPts val="2000"/>
              <a:buChar char="●"/>
            </a:pPr>
            <a:r>
              <a:rPr lang="en" sz="2000"/>
              <a:t>The game flow</a:t>
            </a:r>
            <a:endParaRPr sz="2000"/>
          </a:p>
          <a:p>
            <a:pPr indent="-355600" lvl="0" marL="457200" rtl="0" algn="l">
              <a:lnSpc>
                <a:spcPct val="200000"/>
              </a:lnSpc>
              <a:spcBef>
                <a:spcPts val="0"/>
              </a:spcBef>
              <a:spcAft>
                <a:spcPts val="0"/>
              </a:spcAft>
              <a:buSzPts val="2000"/>
              <a:buChar char="●"/>
            </a:pPr>
            <a:r>
              <a:rPr lang="en" sz="2000"/>
              <a:t>Sequential vs parallel execution</a:t>
            </a:r>
            <a:endParaRPr sz="20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g270d0b6cd83_0_26"/>
          <p:cNvSpPr/>
          <p:nvPr/>
        </p:nvSpPr>
        <p:spPr>
          <a:xfrm>
            <a:off x="-143625" y="0"/>
            <a:ext cx="12531000" cy="68580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pecial Elite"/>
              <a:ea typeface="Special Elite"/>
              <a:cs typeface="Special Elite"/>
              <a:sym typeface="Special Elite"/>
            </a:endParaRPr>
          </a:p>
        </p:txBody>
      </p:sp>
      <p:pic>
        <p:nvPicPr>
          <p:cNvPr id="348" name="Google Shape;348;g270d0b6cd83_0_26"/>
          <p:cNvPicPr preferRelativeResize="0"/>
          <p:nvPr/>
        </p:nvPicPr>
        <p:blipFill rotWithShape="1">
          <a:blip r:embed="rId3">
            <a:alphaModFix/>
          </a:blip>
          <a:srcRect b="55890" l="0" r="0" t="0"/>
          <a:stretch/>
        </p:blipFill>
        <p:spPr>
          <a:xfrm>
            <a:off x="3000900" y="-152400"/>
            <a:ext cx="5834350" cy="708264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g270d0b6cd83_0_36"/>
          <p:cNvSpPr/>
          <p:nvPr/>
        </p:nvSpPr>
        <p:spPr>
          <a:xfrm>
            <a:off x="-143625" y="0"/>
            <a:ext cx="12531000" cy="68580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pecial Elite"/>
              <a:ea typeface="Special Elite"/>
              <a:cs typeface="Special Elite"/>
              <a:sym typeface="Special Elite"/>
            </a:endParaRPr>
          </a:p>
        </p:txBody>
      </p:sp>
      <p:pic>
        <p:nvPicPr>
          <p:cNvPr id="354" name="Google Shape;354;g270d0b6cd83_0_36"/>
          <p:cNvPicPr preferRelativeResize="0"/>
          <p:nvPr/>
        </p:nvPicPr>
        <p:blipFill rotWithShape="1">
          <a:blip r:embed="rId3">
            <a:alphaModFix/>
          </a:blip>
          <a:srcRect b="17230" l="0" r="0" t="38892"/>
          <a:stretch/>
        </p:blipFill>
        <p:spPr>
          <a:xfrm>
            <a:off x="3026425" y="-82100"/>
            <a:ext cx="5834350" cy="704520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g270d0b6cd83_0_41"/>
          <p:cNvSpPr/>
          <p:nvPr/>
        </p:nvSpPr>
        <p:spPr>
          <a:xfrm>
            <a:off x="-143625" y="0"/>
            <a:ext cx="12531000" cy="68580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pecial Elite"/>
              <a:ea typeface="Special Elite"/>
              <a:cs typeface="Special Elite"/>
              <a:sym typeface="Special Elite"/>
            </a:endParaRPr>
          </a:p>
        </p:txBody>
      </p:sp>
      <p:pic>
        <p:nvPicPr>
          <p:cNvPr id="360" name="Google Shape;360;g270d0b6cd83_0_41"/>
          <p:cNvPicPr preferRelativeResize="0"/>
          <p:nvPr/>
        </p:nvPicPr>
        <p:blipFill rotWithShape="1">
          <a:blip r:embed="rId3">
            <a:alphaModFix/>
          </a:blip>
          <a:srcRect b="0" l="0" r="0" t="60267"/>
          <a:stretch/>
        </p:blipFill>
        <p:spPr>
          <a:xfrm>
            <a:off x="2958350" y="239112"/>
            <a:ext cx="5834350" cy="637977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9"/>
          <p:cNvSpPr txBox="1"/>
          <p:nvPr>
            <p:ph type="title"/>
          </p:nvPr>
        </p:nvSpPr>
        <p:spPr>
          <a:xfrm>
            <a:off x="2062975" y="1458250"/>
            <a:ext cx="8490300" cy="3891600"/>
          </a:xfrm>
          <a:prstGeom prst="rect">
            <a:avLst/>
          </a:prstGeom>
          <a:noFill/>
          <a:ln>
            <a:noFill/>
          </a:ln>
        </p:spPr>
        <p:txBody>
          <a:bodyPr anchorCtr="0" anchor="ctr" bIns="121900" lIns="121900" spcFirstLastPara="1" rIns="121900" wrap="square" tIns="121900">
            <a:noAutofit/>
          </a:bodyPr>
          <a:lstStyle/>
          <a:p>
            <a:pPr indent="0" lvl="0" marL="0" rtl="0" algn="l">
              <a:lnSpc>
                <a:spcPct val="100000"/>
              </a:lnSpc>
              <a:spcBef>
                <a:spcPts val="0"/>
              </a:spcBef>
              <a:spcAft>
                <a:spcPts val="0"/>
              </a:spcAft>
              <a:buSzPts val="6400"/>
              <a:buNone/>
            </a:pPr>
            <a:r>
              <a:rPr lang="en"/>
              <a:t>DEMONSTRATION</a:t>
            </a:r>
            <a:endParaRPr/>
          </a:p>
        </p:txBody>
      </p:sp>
      <p:grpSp>
        <p:nvGrpSpPr>
          <p:cNvPr id="366" name="Google Shape;366;p9"/>
          <p:cNvGrpSpPr/>
          <p:nvPr/>
        </p:nvGrpSpPr>
        <p:grpSpPr>
          <a:xfrm rot="-4609475">
            <a:off x="2046813" y="-1083544"/>
            <a:ext cx="1185251" cy="3336539"/>
            <a:chOff x="4929283" y="0"/>
            <a:chExt cx="2198193" cy="6661192"/>
          </a:xfrm>
        </p:grpSpPr>
        <p:sp>
          <p:nvSpPr>
            <p:cNvPr id="367" name="Google Shape;367;p9"/>
            <p:cNvSpPr/>
            <p:nvPr/>
          </p:nvSpPr>
          <p:spPr>
            <a:xfrm>
              <a:off x="4929283" y="0"/>
              <a:ext cx="2198193" cy="6661192"/>
            </a:xfrm>
            <a:custGeom>
              <a:rect b="b" l="l" r="r" t="t"/>
              <a:pathLst>
                <a:path extrusionOk="0" h="6661192" w="2198193">
                  <a:moveTo>
                    <a:pt x="153869" y="6497722"/>
                  </a:moveTo>
                  <a:cubicBezTo>
                    <a:pt x="142355" y="6497722"/>
                    <a:pt x="133021" y="6507056"/>
                    <a:pt x="133021" y="6518570"/>
                  </a:cubicBezTo>
                  <a:lnTo>
                    <a:pt x="133021" y="6601957"/>
                  </a:lnTo>
                  <a:cubicBezTo>
                    <a:pt x="133021" y="6613471"/>
                    <a:pt x="142355" y="6622805"/>
                    <a:pt x="153869" y="6622805"/>
                  </a:cubicBezTo>
                  <a:lnTo>
                    <a:pt x="292439" y="6622805"/>
                  </a:lnTo>
                  <a:cubicBezTo>
                    <a:pt x="303953" y="6622805"/>
                    <a:pt x="313287" y="6613471"/>
                    <a:pt x="313287" y="6601957"/>
                  </a:cubicBezTo>
                  <a:lnTo>
                    <a:pt x="313287" y="6518570"/>
                  </a:lnTo>
                  <a:cubicBezTo>
                    <a:pt x="313287" y="6507056"/>
                    <a:pt x="303953" y="6497722"/>
                    <a:pt x="292439" y="6497722"/>
                  </a:cubicBezTo>
                  <a:close/>
                  <a:moveTo>
                    <a:pt x="1886788" y="6492676"/>
                  </a:moveTo>
                  <a:cubicBezTo>
                    <a:pt x="1875274" y="6492676"/>
                    <a:pt x="1865940" y="6502010"/>
                    <a:pt x="1865940" y="6513524"/>
                  </a:cubicBezTo>
                  <a:lnTo>
                    <a:pt x="1865940" y="6596911"/>
                  </a:lnTo>
                  <a:cubicBezTo>
                    <a:pt x="1865940" y="6608425"/>
                    <a:pt x="1875274" y="6617759"/>
                    <a:pt x="1886788" y="6617759"/>
                  </a:cubicBezTo>
                  <a:lnTo>
                    <a:pt x="2025358" y="6617759"/>
                  </a:lnTo>
                  <a:cubicBezTo>
                    <a:pt x="2036872" y="6617759"/>
                    <a:pt x="2046206" y="6608425"/>
                    <a:pt x="2046206" y="6596911"/>
                  </a:cubicBezTo>
                  <a:lnTo>
                    <a:pt x="2046206" y="6513524"/>
                  </a:lnTo>
                  <a:cubicBezTo>
                    <a:pt x="2046206" y="6502010"/>
                    <a:pt x="2036872" y="6492676"/>
                    <a:pt x="2025358" y="6492676"/>
                  </a:cubicBezTo>
                  <a:close/>
                  <a:moveTo>
                    <a:pt x="153869" y="6199531"/>
                  </a:moveTo>
                  <a:cubicBezTo>
                    <a:pt x="142355" y="6199531"/>
                    <a:pt x="133021" y="6208865"/>
                    <a:pt x="133021" y="6220379"/>
                  </a:cubicBezTo>
                  <a:lnTo>
                    <a:pt x="133021" y="6303766"/>
                  </a:lnTo>
                  <a:cubicBezTo>
                    <a:pt x="133021" y="6315280"/>
                    <a:pt x="142355" y="6324614"/>
                    <a:pt x="153869" y="6324614"/>
                  </a:cubicBezTo>
                  <a:lnTo>
                    <a:pt x="292439" y="6324614"/>
                  </a:lnTo>
                  <a:cubicBezTo>
                    <a:pt x="303953" y="6324614"/>
                    <a:pt x="313287" y="6315280"/>
                    <a:pt x="313287" y="6303766"/>
                  </a:cubicBezTo>
                  <a:lnTo>
                    <a:pt x="313287" y="6220379"/>
                  </a:lnTo>
                  <a:cubicBezTo>
                    <a:pt x="313287" y="6208865"/>
                    <a:pt x="303953" y="6199531"/>
                    <a:pt x="292439" y="6199531"/>
                  </a:cubicBezTo>
                  <a:close/>
                  <a:moveTo>
                    <a:pt x="1886788" y="6194485"/>
                  </a:moveTo>
                  <a:cubicBezTo>
                    <a:pt x="1875274" y="6194485"/>
                    <a:pt x="1865940" y="6203819"/>
                    <a:pt x="1865940" y="6215333"/>
                  </a:cubicBezTo>
                  <a:lnTo>
                    <a:pt x="1865940" y="6298720"/>
                  </a:lnTo>
                  <a:cubicBezTo>
                    <a:pt x="1865940" y="6310234"/>
                    <a:pt x="1875274" y="6319568"/>
                    <a:pt x="1886788" y="6319568"/>
                  </a:cubicBezTo>
                  <a:lnTo>
                    <a:pt x="2025358" y="6319568"/>
                  </a:lnTo>
                  <a:cubicBezTo>
                    <a:pt x="2036872" y="6319568"/>
                    <a:pt x="2046206" y="6310234"/>
                    <a:pt x="2046206" y="6298720"/>
                  </a:cubicBezTo>
                  <a:lnTo>
                    <a:pt x="2046206" y="6215333"/>
                  </a:lnTo>
                  <a:cubicBezTo>
                    <a:pt x="2046206" y="6203819"/>
                    <a:pt x="2036872" y="6194485"/>
                    <a:pt x="2025358" y="6194485"/>
                  </a:cubicBezTo>
                  <a:close/>
                  <a:moveTo>
                    <a:pt x="153869" y="5901337"/>
                  </a:moveTo>
                  <a:cubicBezTo>
                    <a:pt x="142355" y="5901337"/>
                    <a:pt x="133021" y="5910671"/>
                    <a:pt x="133021" y="5922185"/>
                  </a:cubicBezTo>
                  <a:lnTo>
                    <a:pt x="133021" y="6005572"/>
                  </a:lnTo>
                  <a:cubicBezTo>
                    <a:pt x="133021" y="6017086"/>
                    <a:pt x="142355" y="6026420"/>
                    <a:pt x="153869" y="6026420"/>
                  </a:cubicBezTo>
                  <a:lnTo>
                    <a:pt x="292439" y="6026420"/>
                  </a:lnTo>
                  <a:cubicBezTo>
                    <a:pt x="303953" y="6026420"/>
                    <a:pt x="313287" y="6017086"/>
                    <a:pt x="313287" y="6005572"/>
                  </a:cubicBezTo>
                  <a:lnTo>
                    <a:pt x="313287" y="5922185"/>
                  </a:lnTo>
                  <a:cubicBezTo>
                    <a:pt x="313287" y="5910671"/>
                    <a:pt x="303953" y="5901337"/>
                    <a:pt x="292439" y="5901337"/>
                  </a:cubicBezTo>
                  <a:close/>
                  <a:moveTo>
                    <a:pt x="1886788" y="5896291"/>
                  </a:moveTo>
                  <a:cubicBezTo>
                    <a:pt x="1875274" y="5896291"/>
                    <a:pt x="1865940" y="5905625"/>
                    <a:pt x="1865940" y="5917139"/>
                  </a:cubicBezTo>
                  <a:lnTo>
                    <a:pt x="1865940" y="6000526"/>
                  </a:lnTo>
                  <a:cubicBezTo>
                    <a:pt x="1865940" y="6012040"/>
                    <a:pt x="1875274" y="6021374"/>
                    <a:pt x="1886788" y="6021374"/>
                  </a:cubicBezTo>
                  <a:lnTo>
                    <a:pt x="2025358" y="6021374"/>
                  </a:lnTo>
                  <a:cubicBezTo>
                    <a:pt x="2036872" y="6021374"/>
                    <a:pt x="2046206" y="6012040"/>
                    <a:pt x="2046206" y="6000526"/>
                  </a:cubicBezTo>
                  <a:lnTo>
                    <a:pt x="2046206" y="5917139"/>
                  </a:lnTo>
                  <a:cubicBezTo>
                    <a:pt x="2046206" y="5905625"/>
                    <a:pt x="2036872" y="5896291"/>
                    <a:pt x="2025358" y="5896291"/>
                  </a:cubicBezTo>
                  <a:close/>
                  <a:moveTo>
                    <a:pt x="153869" y="5603143"/>
                  </a:moveTo>
                  <a:cubicBezTo>
                    <a:pt x="142355" y="5603143"/>
                    <a:pt x="133021" y="5612477"/>
                    <a:pt x="133021" y="5623991"/>
                  </a:cubicBezTo>
                  <a:lnTo>
                    <a:pt x="133021" y="5707378"/>
                  </a:lnTo>
                  <a:cubicBezTo>
                    <a:pt x="133021" y="5718892"/>
                    <a:pt x="142355" y="5728226"/>
                    <a:pt x="153869" y="5728226"/>
                  </a:cubicBezTo>
                  <a:lnTo>
                    <a:pt x="292439" y="5728226"/>
                  </a:lnTo>
                  <a:cubicBezTo>
                    <a:pt x="303953" y="5728226"/>
                    <a:pt x="313287" y="5718892"/>
                    <a:pt x="313287" y="5707378"/>
                  </a:cubicBezTo>
                  <a:lnTo>
                    <a:pt x="313287" y="5623991"/>
                  </a:lnTo>
                  <a:cubicBezTo>
                    <a:pt x="313287" y="5612477"/>
                    <a:pt x="303953" y="5603143"/>
                    <a:pt x="292439" y="5603143"/>
                  </a:cubicBezTo>
                  <a:close/>
                  <a:moveTo>
                    <a:pt x="1886788" y="5598097"/>
                  </a:moveTo>
                  <a:cubicBezTo>
                    <a:pt x="1875274" y="5598097"/>
                    <a:pt x="1865940" y="5607431"/>
                    <a:pt x="1865940" y="5618945"/>
                  </a:cubicBezTo>
                  <a:lnTo>
                    <a:pt x="1865940" y="5702332"/>
                  </a:lnTo>
                  <a:cubicBezTo>
                    <a:pt x="1865940" y="5713846"/>
                    <a:pt x="1875274" y="5723180"/>
                    <a:pt x="1886788" y="5723180"/>
                  </a:cubicBezTo>
                  <a:lnTo>
                    <a:pt x="2025358" y="5723180"/>
                  </a:lnTo>
                  <a:cubicBezTo>
                    <a:pt x="2036872" y="5723180"/>
                    <a:pt x="2046206" y="5713846"/>
                    <a:pt x="2046206" y="5702332"/>
                  </a:cubicBezTo>
                  <a:lnTo>
                    <a:pt x="2046206" y="5618945"/>
                  </a:lnTo>
                  <a:cubicBezTo>
                    <a:pt x="2046206" y="5607431"/>
                    <a:pt x="2036872" y="5598097"/>
                    <a:pt x="2025358" y="5598097"/>
                  </a:cubicBezTo>
                  <a:close/>
                  <a:moveTo>
                    <a:pt x="153869" y="5304949"/>
                  </a:moveTo>
                  <a:cubicBezTo>
                    <a:pt x="142355" y="5304949"/>
                    <a:pt x="133021" y="5314283"/>
                    <a:pt x="133021" y="5325797"/>
                  </a:cubicBezTo>
                  <a:lnTo>
                    <a:pt x="133021" y="5409184"/>
                  </a:lnTo>
                  <a:cubicBezTo>
                    <a:pt x="133021" y="5420698"/>
                    <a:pt x="142355" y="5430032"/>
                    <a:pt x="153869" y="5430032"/>
                  </a:cubicBezTo>
                  <a:lnTo>
                    <a:pt x="292439" y="5430032"/>
                  </a:lnTo>
                  <a:cubicBezTo>
                    <a:pt x="303953" y="5430032"/>
                    <a:pt x="313287" y="5420698"/>
                    <a:pt x="313287" y="5409184"/>
                  </a:cubicBezTo>
                  <a:lnTo>
                    <a:pt x="313287" y="5325797"/>
                  </a:lnTo>
                  <a:cubicBezTo>
                    <a:pt x="313287" y="5314283"/>
                    <a:pt x="303953" y="5304949"/>
                    <a:pt x="292439" y="5304949"/>
                  </a:cubicBezTo>
                  <a:close/>
                  <a:moveTo>
                    <a:pt x="1886788" y="5299903"/>
                  </a:moveTo>
                  <a:cubicBezTo>
                    <a:pt x="1875274" y="5299903"/>
                    <a:pt x="1865940" y="5309237"/>
                    <a:pt x="1865940" y="5320751"/>
                  </a:cubicBezTo>
                  <a:lnTo>
                    <a:pt x="1865940" y="5404138"/>
                  </a:lnTo>
                  <a:cubicBezTo>
                    <a:pt x="1865940" y="5415652"/>
                    <a:pt x="1875274" y="5424986"/>
                    <a:pt x="1886788" y="5424986"/>
                  </a:cubicBezTo>
                  <a:lnTo>
                    <a:pt x="2025358" y="5424986"/>
                  </a:lnTo>
                  <a:cubicBezTo>
                    <a:pt x="2036872" y="5424986"/>
                    <a:pt x="2046206" y="5415652"/>
                    <a:pt x="2046206" y="5404138"/>
                  </a:cubicBezTo>
                  <a:lnTo>
                    <a:pt x="2046206" y="5320751"/>
                  </a:lnTo>
                  <a:cubicBezTo>
                    <a:pt x="2046206" y="5309237"/>
                    <a:pt x="2036872" y="5299903"/>
                    <a:pt x="2025358" y="5299903"/>
                  </a:cubicBezTo>
                  <a:close/>
                  <a:moveTo>
                    <a:pt x="153869" y="5006755"/>
                  </a:moveTo>
                  <a:cubicBezTo>
                    <a:pt x="142355" y="5006755"/>
                    <a:pt x="133021" y="5016089"/>
                    <a:pt x="133021" y="5027603"/>
                  </a:cubicBezTo>
                  <a:lnTo>
                    <a:pt x="133021" y="5110990"/>
                  </a:lnTo>
                  <a:cubicBezTo>
                    <a:pt x="133021" y="5122504"/>
                    <a:pt x="142355" y="5131838"/>
                    <a:pt x="153869" y="5131838"/>
                  </a:cubicBezTo>
                  <a:lnTo>
                    <a:pt x="292439" y="5131838"/>
                  </a:lnTo>
                  <a:cubicBezTo>
                    <a:pt x="303953" y="5131838"/>
                    <a:pt x="313287" y="5122504"/>
                    <a:pt x="313287" y="5110990"/>
                  </a:cubicBezTo>
                  <a:lnTo>
                    <a:pt x="313287" y="5027603"/>
                  </a:lnTo>
                  <a:cubicBezTo>
                    <a:pt x="313287" y="5016089"/>
                    <a:pt x="303953" y="5006755"/>
                    <a:pt x="292439" y="5006755"/>
                  </a:cubicBezTo>
                  <a:close/>
                  <a:moveTo>
                    <a:pt x="1886788" y="5001709"/>
                  </a:moveTo>
                  <a:cubicBezTo>
                    <a:pt x="1875274" y="5001709"/>
                    <a:pt x="1865940" y="5011043"/>
                    <a:pt x="1865940" y="5022557"/>
                  </a:cubicBezTo>
                  <a:lnTo>
                    <a:pt x="1865940" y="5105944"/>
                  </a:lnTo>
                  <a:cubicBezTo>
                    <a:pt x="1865940" y="5117458"/>
                    <a:pt x="1875274" y="5126792"/>
                    <a:pt x="1886788" y="5126792"/>
                  </a:cubicBezTo>
                  <a:lnTo>
                    <a:pt x="2025358" y="5126792"/>
                  </a:lnTo>
                  <a:cubicBezTo>
                    <a:pt x="2036872" y="5126792"/>
                    <a:pt x="2046206" y="5117458"/>
                    <a:pt x="2046206" y="5105944"/>
                  </a:cubicBezTo>
                  <a:lnTo>
                    <a:pt x="2046206" y="5022557"/>
                  </a:lnTo>
                  <a:cubicBezTo>
                    <a:pt x="2046206" y="5011043"/>
                    <a:pt x="2036872" y="5001709"/>
                    <a:pt x="2025358" y="5001709"/>
                  </a:cubicBezTo>
                  <a:close/>
                  <a:moveTo>
                    <a:pt x="153869" y="4708561"/>
                  </a:moveTo>
                  <a:cubicBezTo>
                    <a:pt x="142355" y="4708561"/>
                    <a:pt x="133021" y="4717895"/>
                    <a:pt x="133021" y="4729409"/>
                  </a:cubicBezTo>
                  <a:lnTo>
                    <a:pt x="133021" y="4812796"/>
                  </a:lnTo>
                  <a:cubicBezTo>
                    <a:pt x="133021" y="4824310"/>
                    <a:pt x="142355" y="4833644"/>
                    <a:pt x="153869" y="4833644"/>
                  </a:cubicBezTo>
                  <a:lnTo>
                    <a:pt x="292439" y="4833644"/>
                  </a:lnTo>
                  <a:cubicBezTo>
                    <a:pt x="303953" y="4833644"/>
                    <a:pt x="313287" y="4824310"/>
                    <a:pt x="313287" y="4812796"/>
                  </a:cubicBezTo>
                  <a:lnTo>
                    <a:pt x="313287" y="4729409"/>
                  </a:lnTo>
                  <a:cubicBezTo>
                    <a:pt x="313287" y="4717895"/>
                    <a:pt x="303953" y="4708561"/>
                    <a:pt x="292439" y="4708561"/>
                  </a:cubicBezTo>
                  <a:close/>
                  <a:moveTo>
                    <a:pt x="1886788" y="4703515"/>
                  </a:moveTo>
                  <a:cubicBezTo>
                    <a:pt x="1875274" y="4703515"/>
                    <a:pt x="1865940" y="4712849"/>
                    <a:pt x="1865940" y="4724363"/>
                  </a:cubicBezTo>
                  <a:lnTo>
                    <a:pt x="1865940" y="4807750"/>
                  </a:lnTo>
                  <a:cubicBezTo>
                    <a:pt x="1865940" y="4819264"/>
                    <a:pt x="1875274" y="4828598"/>
                    <a:pt x="1886788" y="4828598"/>
                  </a:cubicBezTo>
                  <a:lnTo>
                    <a:pt x="2025358" y="4828598"/>
                  </a:lnTo>
                  <a:cubicBezTo>
                    <a:pt x="2036872" y="4828598"/>
                    <a:pt x="2046206" y="4819264"/>
                    <a:pt x="2046206" y="4807750"/>
                  </a:cubicBezTo>
                  <a:lnTo>
                    <a:pt x="2046206" y="4724363"/>
                  </a:lnTo>
                  <a:cubicBezTo>
                    <a:pt x="2046206" y="4712849"/>
                    <a:pt x="2036872" y="4703515"/>
                    <a:pt x="2025358" y="4703515"/>
                  </a:cubicBezTo>
                  <a:close/>
                  <a:moveTo>
                    <a:pt x="153869" y="4410367"/>
                  </a:moveTo>
                  <a:cubicBezTo>
                    <a:pt x="142355" y="4410367"/>
                    <a:pt x="133021" y="4419701"/>
                    <a:pt x="133021" y="4431215"/>
                  </a:cubicBezTo>
                  <a:lnTo>
                    <a:pt x="133021" y="4514602"/>
                  </a:lnTo>
                  <a:cubicBezTo>
                    <a:pt x="133021" y="4526116"/>
                    <a:pt x="142355" y="4535450"/>
                    <a:pt x="153869" y="4535450"/>
                  </a:cubicBezTo>
                  <a:lnTo>
                    <a:pt x="292439" y="4535450"/>
                  </a:lnTo>
                  <a:cubicBezTo>
                    <a:pt x="303953" y="4535450"/>
                    <a:pt x="313287" y="4526116"/>
                    <a:pt x="313287" y="4514602"/>
                  </a:cubicBezTo>
                  <a:lnTo>
                    <a:pt x="313287" y="4431215"/>
                  </a:lnTo>
                  <a:cubicBezTo>
                    <a:pt x="313287" y="4419701"/>
                    <a:pt x="303953" y="4410367"/>
                    <a:pt x="292439" y="4410367"/>
                  </a:cubicBezTo>
                  <a:close/>
                  <a:moveTo>
                    <a:pt x="1886788" y="4405321"/>
                  </a:moveTo>
                  <a:cubicBezTo>
                    <a:pt x="1875274" y="4405321"/>
                    <a:pt x="1865940" y="4414655"/>
                    <a:pt x="1865940" y="4426169"/>
                  </a:cubicBezTo>
                  <a:lnTo>
                    <a:pt x="1865940" y="4509556"/>
                  </a:lnTo>
                  <a:cubicBezTo>
                    <a:pt x="1865940" y="4521070"/>
                    <a:pt x="1875274" y="4530404"/>
                    <a:pt x="1886788" y="4530404"/>
                  </a:cubicBezTo>
                  <a:lnTo>
                    <a:pt x="2025358" y="4530404"/>
                  </a:lnTo>
                  <a:cubicBezTo>
                    <a:pt x="2036872" y="4530404"/>
                    <a:pt x="2046206" y="4521070"/>
                    <a:pt x="2046206" y="4509556"/>
                  </a:cubicBezTo>
                  <a:lnTo>
                    <a:pt x="2046206" y="4426169"/>
                  </a:lnTo>
                  <a:cubicBezTo>
                    <a:pt x="2046206" y="4414655"/>
                    <a:pt x="2036872" y="4405321"/>
                    <a:pt x="2025358" y="4405321"/>
                  </a:cubicBezTo>
                  <a:close/>
                  <a:moveTo>
                    <a:pt x="153869" y="4112173"/>
                  </a:moveTo>
                  <a:cubicBezTo>
                    <a:pt x="142355" y="4112173"/>
                    <a:pt x="133021" y="4121507"/>
                    <a:pt x="133021" y="4133021"/>
                  </a:cubicBezTo>
                  <a:lnTo>
                    <a:pt x="133021" y="4216408"/>
                  </a:lnTo>
                  <a:cubicBezTo>
                    <a:pt x="133021" y="4227922"/>
                    <a:pt x="142355" y="4237256"/>
                    <a:pt x="153869" y="4237256"/>
                  </a:cubicBezTo>
                  <a:lnTo>
                    <a:pt x="292439" y="4237256"/>
                  </a:lnTo>
                  <a:cubicBezTo>
                    <a:pt x="303953" y="4237256"/>
                    <a:pt x="313287" y="4227922"/>
                    <a:pt x="313287" y="4216408"/>
                  </a:cubicBezTo>
                  <a:lnTo>
                    <a:pt x="313287" y="4133021"/>
                  </a:lnTo>
                  <a:cubicBezTo>
                    <a:pt x="313287" y="4121507"/>
                    <a:pt x="303953" y="4112173"/>
                    <a:pt x="292439" y="4112173"/>
                  </a:cubicBezTo>
                  <a:close/>
                  <a:moveTo>
                    <a:pt x="1886788" y="4107127"/>
                  </a:moveTo>
                  <a:cubicBezTo>
                    <a:pt x="1875274" y="4107127"/>
                    <a:pt x="1865940" y="4116461"/>
                    <a:pt x="1865940" y="4127975"/>
                  </a:cubicBezTo>
                  <a:lnTo>
                    <a:pt x="1865940" y="4211362"/>
                  </a:lnTo>
                  <a:cubicBezTo>
                    <a:pt x="1865940" y="4222876"/>
                    <a:pt x="1875274" y="4232210"/>
                    <a:pt x="1886788" y="4232210"/>
                  </a:cubicBezTo>
                  <a:lnTo>
                    <a:pt x="2025358" y="4232210"/>
                  </a:lnTo>
                  <a:cubicBezTo>
                    <a:pt x="2036872" y="4232210"/>
                    <a:pt x="2046206" y="4222876"/>
                    <a:pt x="2046206" y="4211362"/>
                  </a:cubicBezTo>
                  <a:lnTo>
                    <a:pt x="2046206" y="4127975"/>
                  </a:lnTo>
                  <a:cubicBezTo>
                    <a:pt x="2046206" y="4116461"/>
                    <a:pt x="2036872" y="4107127"/>
                    <a:pt x="2025358" y="4107127"/>
                  </a:cubicBezTo>
                  <a:close/>
                  <a:moveTo>
                    <a:pt x="153869" y="3813979"/>
                  </a:moveTo>
                  <a:cubicBezTo>
                    <a:pt x="142355" y="3813979"/>
                    <a:pt x="133021" y="3823313"/>
                    <a:pt x="133021" y="3834827"/>
                  </a:cubicBezTo>
                  <a:lnTo>
                    <a:pt x="133021" y="3918214"/>
                  </a:lnTo>
                  <a:cubicBezTo>
                    <a:pt x="133021" y="3929728"/>
                    <a:pt x="142355" y="3939062"/>
                    <a:pt x="153869" y="3939062"/>
                  </a:cubicBezTo>
                  <a:lnTo>
                    <a:pt x="292439" y="3939062"/>
                  </a:lnTo>
                  <a:cubicBezTo>
                    <a:pt x="303953" y="3939062"/>
                    <a:pt x="313287" y="3929728"/>
                    <a:pt x="313287" y="3918214"/>
                  </a:cubicBezTo>
                  <a:lnTo>
                    <a:pt x="313287" y="3834827"/>
                  </a:lnTo>
                  <a:cubicBezTo>
                    <a:pt x="313287" y="3823313"/>
                    <a:pt x="303953" y="3813979"/>
                    <a:pt x="292439" y="3813979"/>
                  </a:cubicBezTo>
                  <a:close/>
                  <a:moveTo>
                    <a:pt x="1886788" y="3808933"/>
                  </a:moveTo>
                  <a:cubicBezTo>
                    <a:pt x="1875274" y="3808933"/>
                    <a:pt x="1865940" y="3818267"/>
                    <a:pt x="1865940" y="3829781"/>
                  </a:cubicBezTo>
                  <a:lnTo>
                    <a:pt x="1865940" y="3913168"/>
                  </a:lnTo>
                  <a:cubicBezTo>
                    <a:pt x="1865940" y="3924682"/>
                    <a:pt x="1875274" y="3934016"/>
                    <a:pt x="1886788" y="3934016"/>
                  </a:cubicBezTo>
                  <a:lnTo>
                    <a:pt x="2025358" y="3934016"/>
                  </a:lnTo>
                  <a:cubicBezTo>
                    <a:pt x="2036872" y="3934016"/>
                    <a:pt x="2046206" y="3924682"/>
                    <a:pt x="2046206" y="3913168"/>
                  </a:cubicBezTo>
                  <a:lnTo>
                    <a:pt x="2046206" y="3829781"/>
                  </a:lnTo>
                  <a:cubicBezTo>
                    <a:pt x="2046206" y="3818267"/>
                    <a:pt x="2036872" y="3808933"/>
                    <a:pt x="2025358" y="3808933"/>
                  </a:cubicBezTo>
                  <a:close/>
                  <a:moveTo>
                    <a:pt x="153869" y="3515785"/>
                  </a:moveTo>
                  <a:cubicBezTo>
                    <a:pt x="142355" y="3515785"/>
                    <a:pt x="133021" y="3525119"/>
                    <a:pt x="133021" y="3536633"/>
                  </a:cubicBezTo>
                  <a:lnTo>
                    <a:pt x="133021" y="3620020"/>
                  </a:lnTo>
                  <a:cubicBezTo>
                    <a:pt x="133021" y="3631534"/>
                    <a:pt x="142355" y="3640868"/>
                    <a:pt x="153869" y="3640868"/>
                  </a:cubicBezTo>
                  <a:lnTo>
                    <a:pt x="292439" y="3640868"/>
                  </a:lnTo>
                  <a:cubicBezTo>
                    <a:pt x="303953" y="3640868"/>
                    <a:pt x="313287" y="3631534"/>
                    <a:pt x="313287" y="3620020"/>
                  </a:cubicBezTo>
                  <a:lnTo>
                    <a:pt x="313287" y="3536633"/>
                  </a:lnTo>
                  <a:cubicBezTo>
                    <a:pt x="313287" y="3525119"/>
                    <a:pt x="303953" y="3515785"/>
                    <a:pt x="292439" y="3515785"/>
                  </a:cubicBezTo>
                  <a:close/>
                  <a:moveTo>
                    <a:pt x="1886788" y="3510739"/>
                  </a:moveTo>
                  <a:cubicBezTo>
                    <a:pt x="1875274" y="3510739"/>
                    <a:pt x="1865940" y="3520073"/>
                    <a:pt x="1865940" y="3531587"/>
                  </a:cubicBezTo>
                  <a:lnTo>
                    <a:pt x="1865940" y="3614974"/>
                  </a:lnTo>
                  <a:cubicBezTo>
                    <a:pt x="1865940" y="3626488"/>
                    <a:pt x="1875274" y="3635822"/>
                    <a:pt x="1886788" y="3635822"/>
                  </a:cubicBezTo>
                  <a:lnTo>
                    <a:pt x="2025358" y="3635822"/>
                  </a:lnTo>
                  <a:cubicBezTo>
                    <a:pt x="2036872" y="3635822"/>
                    <a:pt x="2046206" y="3626488"/>
                    <a:pt x="2046206" y="3614974"/>
                  </a:cubicBezTo>
                  <a:lnTo>
                    <a:pt x="2046206" y="3531587"/>
                  </a:lnTo>
                  <a:cubicBezTo>
                    <a:pt x="2046206" y="3520073"/>
                    <a:pt x="2036872" y="3510739"/>
                    <a:pt x="2025358" y="3510739"/>
                  </a:cubicBezTo>
                  <a:close/>
                  <a:moveTo>
                    <a:pt x="153869" y="3217591"/>
                  </a:moveTo>
                  <a:cubicBezTo>
                    <a:pt x="142355" y="3217591"/>
                    <a:pt x="133021" y="3226926"/>
                    <a:pt x="133021" y="3238439"/>
                  </a:cubicBezTo>
                  <a:lnTo>
                    <a:pt x="133021" y="3321826"/>
                  </a:lnTo>
                  <a:cubicBezTo>
                    <a:pt x="133021" y="3333340"/>
                    <a:pt x="142355" y="3342674"/>
                    <a:pt x="153869" y="3342674"/>
                  </a:cubicBezTo>
                  <a:lnTo>
                    <a:pt x="292439" y="3342674"/>
                  </a:lnTo>
                  <a:cubicBezTo>
                    <a:pt x="303953" y="3342674"/>
                    <a:pt x="313287" y="3333340"/>
                    <a:pt x="313287" y="3321826"/>
                  </a:cubicBezTo>
                  <a:lnTo>
                    <a:pt x="313287" y="3238439"/>
                  </a:lnTo>
                  <a:cubicBezTo>
                    <a:pt x="313287" y="3226926"/>
                    <a:pt x="303953" y="3217591"/>
                    <a:pt x="292439" y="3217591"/>
                  </a:cubicBezTo>
                  <a:close/>
                  <a:moveTo>
                    <a:pt x="1886788" y="3212549"/>
                  </a:moveTo>
                  <a:cubicBezTo>
                    <a:pt x="1875274" y="3212549"/>
                    <a:pt x="1865940" y="3221881"/>
                    <a:pt x="1865940" y="3233398"/>
                  </a:cubicBezTo>
                  <a:lnTo>
                    <a:pt x="1865940" y="3316780"/>
                  </a:lnTo>
                  <a:cubicBezTo>
                    <a:pt x="1865940" y="3328294"/>
                    <a:pt x="1875274" y="3337628"/>
                    <a:pt x="1886788" y="3337628"/>
                  </a:cubicBezTo>
                  <a:lnTo>
                    <a:pt x="2025358" y="3337628"/>
                  </a:lnTo>
                  <a:cubicBezTo>
                    <a:pt x="2036872" y="3337628"/>
                    <a:pt x="2046206" y="3328294"/>
                    <a:pt x="2046206" y="3316780"/>
                  </a:cubicBezTo>
                  <a:lnTo>
                    <a:pt x="2046206" y="3233398"/>
                  </a:lnTo>
                  <a:cubicBezTo>
                    <a:pt x="2046206" y="3221881"/>
                    <a:pt x="2036872" y="3212549"/>
                    <a:pt x="2025358" y="3212549"/>
                  </a:cubicBezTo>
                  <a:close/>
                  <a:moveTo>
                    <a:pt x="153869" y="2919399"/>
                  </a:moveTo>
                  <a:cubicBezTo>
                    <a:pt x="142355" y="2919399"/>
                    <a:pt x="133021" y="2928732"/>
                    <a:pt x="133021" y="2940246"/>
                  </a:cubicBezTo>
                  <a:lnTo>
                    <a:pt x="133021" y="3023634"/>
                  </a:lnTo>
                  <a:cubicBezTo>
                    <a:pt x="133021" y="3035148"/>
                    <a:pt x="142355" y="3044482"/>
                    <a:pt x="153869" y="3044482"/>
                  </a:cubicBezTo>
                  <a:lnTo>
                    <a:pt x="292439" y="3044482"/>
                  </a:lnTo>
                  <a:cubicBezTo>
                    <a:pt x="303953" y="3044482"/>
                    <a:pt x="313287" y="3035148"/>
                    <a:pt x="313287" y="3023634"/>
                  </a:cubicBezTo>
                  <a:lnTo>
                    <a:pt x="313287" y="2940246"/>
                  </a:lnTo>
                  <a:cubicBezTo>
                    <a:pt x="313287" y="2928732"/>
                    <a:pt x="303953" y="2919399"/>
                    <a:pt x="292439" y="2919399"/>
                  </a:cubicBezTo>
                  <a:close/>
                  <a:moveTo>
                    <a:pt x="1886788" y="2914353"/>
                  </a:moveTo>
                  <a:cubicBezTo>
                    <a:pt x="1875274" y="2914353"/>
                    <a:pt x="1865940" y="2923688"/>
                    <a:pt x="1865940" y="2935202"/>
                  </a:cubicBezTo>
                  <a:lnTo>
                    <a:pt x="1865940" y="3018589"/>
                  </a:lnTo>
                  <a:cubicBezTo>
                    <a:pt x="1865940" y="3030102"/>
                    <a:pt x="1875274" y="3039436"/>
                    <a:pt x="1886788" y="3039436"/>
                  </a:cubicBezTo>
                  <a:lnTo>
                    <a:pt x="2025358" y="3039436"/>
                  </a:lnTo>
                  <a:cubicBezTo>
                    <a:pt x="2036872" y="3039436"/>
                    <a:pt x="2046206" y="3030102"/>
                    <a:pt x="2046206" y="3018589"/>
                  </a:cubicBezTo>
                  <a:lnTo>
                    <a:pt x="2046206" y="2935202"/>
                  </a:lnTo>
                  <a:cubicBezTo>
                    <a:pt x="2046206" y="2923688"/>
                    <a:pt x="2036872" y="2914353"/>
                    <a:pt x="2025358" y="2914353"/>
                  </a:cubicBezTo>
                  <a:close/>
                  <a:moveTo>
                    <a:pt x="153869" y="2621205"/>
                  </a:moveTo>
                  <a:cubicBezTo>
                    <a:pt x="142355" y="2621205"/>
                    <a:pt x="133021" y="2630539"/>
                    <a:pt x="133021" y="2642053"/>
                  </a:cubicBezTo>
                  <a:lnTo>
                    <a:pt x="133021" y="2725440"/>
                  </a:lnTo>
                  <a:cubicBezTo>
                    <a:pt x="133021" y="2736953"/>
                    <a:pt x="142355" y="2746287"/>
                    <a:pt x="153869" y="2746287"/>
                  </a:cubicBezTo>
                  <a:lnTo>
                    <a:pt x="292439" y="2746287"/>
                  </a:lnTo>
                  <a:cubicBezTo>
                    <a:pt x="303953" y="2746287"/>
                    <a:pt x="313287" y="2736953"/>
                    <a:pt x="313287" y="2725440"/>
                  </a:cubicBezTo>
                  <a:lnTo>
                    <a:pt x="313287" y="2642053"/>
                  </a:lnTo>
                  <a:cubicBezTo>
                    <a:pt x="313287" y="2630539"/>
                    <a:pt x="303953" y="2621205"/>
                    <a:pt x="292439" y="2621205"/>
                  </a:cubicBezTo>
                  <a:close/>
                  <a:moveTo>
                    <a:pt x="1886788" y="2616159"/>
                  </a:moveTo>
                  <a:cubicBezTo>
                    <a:pt x="1875274" y="2616159"/>
                    <a:pt x="1865940" y="2625494"/>
                    <a:pt x="1865940" y="2637008"/>
                  </a:cubicBezTo>
                  <a:lnTo>
                    <a:pt x="1865940" y="2720395"/>
                  </a:lnTo>
                  <a:cubicBezTo>
                    <a:pt x="1865940" y="2731909"/>
                    <a:pt x="1875274" y="2741243"/>
                    <a:pt x="1886788" y="2741243"/>
                  </a:cubicBezTo>
                  <a:lnTo>
                    <a:pt x="2025358" y="2741243"/>
                  </a:lnTo>
                  <a:cubicBezTo>
                    <a:pt x="2036872" y="2741243"/>
                    <a:pt x="2046206" y="2731909"/>
                    <a:pt x="2046206" y="2720395"/>
                  </a:cubicBezTo>
                  <a:lnTo>
                    <a:pt x="2046206" y="2637008"/>
                  </a:lnTo>
                  <a:cubicBezTo>
                    <a:pt x="2046206" y="2625494"/>
                    <a:pt x="2036872" y="2616159"/>
                    <a:pt x="2025358" y="2616159"/>
                  </a:cubicBezTo>
                  <a:close/>
                  <a:moveTo>
                    <a:pt x="153869" y="2323010"/>
                  </a:moveTo>
                  <a:cubicBezTo>
                    <a:pt x="142355" y="2323010"/>
                    <a:pt x="133021" y="2332344"/>
                    <a:pt x="133021" y="2343859"/>
                  </a:cubicBezTo>
                  <a:lnTo>
                    <a:pt x="133021" y="2427245"/>
                  </a:lnTo>
                  <a:cubicBezTo>
                    <a:pt x="133021" y="2438759"/>
                    <a:pt x="142355" y="2448093"/>
                    <a:pt x="153869" y="2448093"/>
                  </a:cubicBezTo>
                  <a:lnTo>
                    <a:pt x="292439" y="2448093"/>
                  </a:lnTo>
                  <a:cubicBezTo>
                    <a:pt x="303953" y="2448093"/>
                    <a:pt x="313287" y="2438759"/>
                    <a:pt x="313287" y="2427245"/>
                  </a:cubicBezTo>
                  <a:lnTo>
                    <a:pt x="313287" y="2343859"/>
                  </a:lnTo>
                  <a:cubicBezTo>
                    <a:pt x="313287" y="2332344"/>
                    <a:pt x="303953" y="2323010"/>
                    <a:pt x="292439" y="2323010"/>
                  </a:cubicBezTo>
                  <a:close/>
                  <a:moveTo>
                    <a:pt x="1886788" y="2317965"/>
                  </a:moveTo>
                  <a:cubicBezTo>
                    <a:pt x="1875274" y="2317965"/>
                    <a:pt x="1865940" y="2327300"/>
                    <a:pt x="1865940" y="2338813"/>
                  </a:cubicBezTo>
                  <a:lnTo>
                    <a:pt x="1865940" y="2422200"/>
                  </a:lnTo>
                  <a:cubicBezTo>
                    <a:pt x="1865940" y="2433714"/>
                    <a:pt x="1875274" y="2443048"/>
                    <a:pt x="1886788" y="2443048"/>
                  </a:cubicBezTo>
                  <a:lnTo>
                    <a:pt x="2025358" y="2443048"/>
                  </a:lnTo>
                  <a:cubicBezTo>
                    <a:pt x="2036872" y="2443048"/>
                    <a:pt x="2046206" y="2433714"/>
                    <a:pt x="2046206" y="2422200"/>
                  </a:cubicBezTo>
                  <a:lnTo>
                    <a:pt x="2046206" y="2338813"/>
                  </a:lnTo>
                  <a:cubicBezTo>
                    <a:pt x="2046206" y="2327300"/>
                    <a:pt x="2036872" y="2317965"/>
                    <a:pt x="2025358" y="2317965"/>
                  </a:cubicBezTo>
                  <a:close/>
                  <a:moveTo>
                    <a:pt x="153869" y="2024816"/>
                  </a:moveTo>
                  <a:cubicBezTo>
                    <a:pt x="142355" y="2024816"/>
                    <a:pt x="133021" y="2034150"/>
                    <a:pt x="133021" y="2045665"/>
                  </a:cubicBezTo>
                  <a:lnTo>
                    <a:pt x="133021" y="2129051"/>
                  </a:lnTo>
                  <a:cubicBezTo>
                    <a:pt x="133021" y="2140565"/>
                    <a:pt x="142355" y="2149900"/>
                    <a:pt x="153869" y="2149900"/>
                  </a:cubicBezTo>
                  <a:lnTo>
                    <a:pt x="292439" y="2149900"/>
                  </a:lnTo>
                  <a:cubicBezTo>
                    <a:pt x="303953" y="2149900"/>
                    <a:pt x="313287" y="2140565"/>
                    <a:pt x="313287" y="2129051"/>
                  </a:cubicBezTo>
                  <a:lnTo>
                    <a:pt x="313287" y="2045665"/>
                  </a:lnTo>
                  <a:cubicBezTo>
                    <a:pt x="313287" y="2034150"/>
                    <a:pt x="303953" y="2024816"/>
                    <a:pt x="292439" y="2024816"/>
                  </a:cubicBezTo>
                  <a:close/>
                  <a:moveTo>
                    <a:pt x="1886788" y="2019772"/>
                  </a:moveTo>
                  <a:cubicBezTo>
                    <a:pt x="1875274" y="2019772"/>
                    <a:pt x="1865940" y="2029106"/>
                    <a:pt x="1865940" y="2040620"/>
                  </a:cubicBezTo>
                  <a:lnTo>
                    <a:pt x="1865940" y="2124007"/>
                  </a:lnTo>
                  <a:cubicBezTo>
                    <a:pt x="1865940" y="2135521"/>
                    <a:pt x="1875274" y="2144855"/>
                    <a:pt x="1886788" y="2144855"/>
                  </a:cubicBezTo>
                  <a:lnTo>
                    <a:pt x="2025358" y="2144855"/>
                  </a:lnTo>
                  <a:cubicBezTo>
                    <a:pt x="2036872" y="2144855"/>
                    <a:pt x="2046206" y="2135521"/>
                    <a:pt x="2046206" y="2124007"/>
                  </a:cubicBezTo>
                  <a:lnTo>
                    <a:pt x="2046206" y="2040620"/>
                  </a:lnTo>
                  <a:cubicBezTo>
                    <a:pt x="2046206" y="2029106"/>
                    <a:pt x="2036872" y="2019772"/>
                    <a:pt x="2025358" y="2019772"/>
                  </a:cubicBezTo>
                  <a:close/>
                  <a:moveTo>
                    <a:pt x="153869" y="1726623"/>
                  </a:moveTo>
                  <a:cubicBezTo>
                    <a:pt x="142355" y="1726623"/>
                    <a:pt x="133021" y="1735957"/>
                    <a:pt x="133021" y="1747471"/>
                  </a:cubicBezTo>
                  <a:lnTo>
                    <a:pt x="133021" y="1830858"/>
                  </a:lnTo>
                  <a:cubicBezTo>
                    <a:pt x="133021" y="1842372"/>
                    <a:pt x="142355" y="1851706"/>
                    <a:pt x="153869" y="1851706"/>
                  </a:cubicBezTo>
                  <a:lnTo>
                    <a:pt x="292439" y="1851706"/>
                  </a:lnTo>
                  <a:cubicBezTo>
                    <a:pt x="303953" y="1851706"/>
                    <a:pt x="313287" y="1842372"/>
                    <a:pt x="313287" y="1830858"/>
                  </a:cubicBezTo>
                  <a:lnTo>
                    <a:pt x="313287" y="1747471"/>
                  </a:lnTo>
                  <a:cubicBezTo>
                    <a:pt x="313287" y="1735957"/>
                    <a:pt x="303953" y="1726623"/>
                    <a:pt x="292439" y="1726623"/>
                  </a:cubicBezTo>
                  <a:close/>
                  <a:moveTo>
                    <a:pt x="1886788" y="1721579"/>
                  </a:moveTo>
                  <a:cubicBezTo>
                    <a:pt x="1875274" y="1721579"/>
                    <a:pt x="1865940" y="1730912"/>
                    <a:pt x="1865940" y="1742426"/>
                  </a:cubicBezTo>
                  <a:lnTo>
                    <a:pt x="1865940" y="1825813"/>
                  </a:lnTo>
                  <a:cubicBezTo>
                    <a:pt x="1865940" y="1837328"/>
                    <a:pt x="1875274" y="1846661"/>
                    <a:pt x="1886788" y="1846661"/>
                  </a:cubicBezTo>
                  <a:lnTo>
                    <a:pt x="2025358" y="1846661"/>
                  </a:lnTo>
                  <a:cubicBezTo>
                    <a:pt x="2036872" y="1846661"/>
                    <a:pt x="2046206" y="1837328"/>
                    <a:pt x="2046206" y="1825813"/>
                  </a:cubicBezTo>
                  <a:lnTo>
                    <a:pt x="2046206" y="1742426"/>
                  </a:lnTo>
                  <a:cubicBezTo>
                    <a:pt x="2046206" y="1730912"/>
                    <a:pt x="2036872" y="1721579"/>
                    <a:pt x="2025358" y="1721579"/>
                  </a:cubicBezTo>
                  <a:close/>
                  <a:moveTo>
                    <a:pt x="153869" y="1428429"/>
                  </a:moveTo>
                  <a:cubicBezTo>
                    <a:pt x="142355" y="1428429"/>
                    <a:pt x="133021" y="1437763"/>
                    <a:pt x="133021" y="1449277"/>
                  </a:cubicBezTo>
                  <a:lnTo>
                    <a:pt x="133021" y="1532664"/>
                  </a:lnTo>
                  <a:cubicBezTo>
                    <a:pt x="133021" y="1544178"/>
                    <a:pt x="142355" y="1553512"/>
                    <a:pt x="153869" y="1553512"/>
                  </a:cubicBezTo>
                  <a:lnTo>
                    <a:pt x="292439" y="1553512"/>
                  </a:lnTo>
                  <a:cubicBezTo>
                    <a:pt x="303953" y="1553512"/>
                    <a:pt x="313287" y="1544178"/>
                    <a:pt x="313287" y="1532664"/>
                  </a:cubicBezTo>
                  <a:lnTo>
                    <a:pt x="313287" y="1449277"/>
                  </a:lnTo>
                  <a:cubicBezTo>
                    <a:pt x="313287" y="1437763"/>
                    <a:pt x="303953" y="1428429"/>
                    <a:pt x="292439" y="1428429"/>
                  </a:cubicBezTo>
                  <a:close/>
                  <a:moveTo>
                    <a:pt x="1886788" y="1423384"/>
                  </a:moveTo>
                  <a:cubicBezTo>
                    <a:pt x="1875274" y="1423384"/>
                    <a:pt x="1865940" y="1432718"/>
                    <a:pt x="1865940" y="1444232"/>
                  </a:cubicBezTo>
                  <a:lnTo>
                    <a:pt x="1865940" y="1527620"/>
                  </a:lnTo>
                  <a:cubicBezTo>
                    <a:pt x="1865940" y="1539134"/>
                    <a:pt x="1875274" y="1548468"/>
                    <a:pt x="1886788" y="1548468"/>
                  </a:cubicBezTo>
                  <a:lnTo>
                    <a:pt x="2025358" y="1548468"/>
                  </a:lnTo>
                  <a:cubicBezTo>
                    <a:pt x="2036872" y="1548468"/>
                    <a:pt x="2046206" y="1539134"/>
                    <a:pt x="2046206" y="1527620"/>
                  </a:cubicBezTo>
                  <a:lnTo>
                    <a:pt x="2046206" y="1444232"/>
                  </a:lnTo>
                  <a:cubicBezTo>
                    <a:pt x="2046206" y="1432718"/>
                    <a:pt x="2036872" y="1423384"/>
                    <a:pt x="2025358" y="1423384"/>
                  </a:cubicBezTo>
                  <a:close/>
                  <a:moveTo>
                    <a:pt x="153869" y="1130235"/>
                  </a:moveTo>
                  <a:cubicBezTo>
                    <a:pt x="142355" y="1130235"/>
                    <a:pt x="133021" y="1139569"/>
                    <a:pt x="133021" y="1151083"/>
                  </a:cubicBezTo>
                  <a:lnTo>
                    <a:pt x="133021" y="1234470"/>
                  </a:lnTo>
                  <a:cubicBezTo>
                    <a:pt x="133021" y="1245984"/>
                    <a:pt x="142355" y="1255318"/>
                    <a:pt x="153869" y="1255318"/>
                  </a:cubicBezTo>
                  <a:lnTo>
                    <a:pt x="292439" y="1255318"/>
                  </a:lnTo>
                  <a:cubicBezTo>
                    <a:pt x="303953" y="1255318"/>
                    <a:pt x="313287" y="1245984"/>
                    <a:pt x="313287" y="1234470"/>
                  </a:cubicBezTo>
                  <a:lnTo>
                    <a:pt x="313287" y="1151083"/>
                  </a:lnTo>
                  <a:cubicBezTo>
                    <a:pt x="313287" y="1139569"/>
                    <a:pt x="303953" y="1130235"/>
                    <a:pt x="292439" y="1130235"/>
                  </a:cubicBezTo>
                  <a:close/>
                  <a:moveTo>
                    <a:pt x="1886788" y="1125190"/>
                  </a:moveTo>
                  <a:cubicBezTo>
                    <a:pt x="1875274" y="1125190"/>
                    <a:pt x="1865940" y="1134524"/>
                    <a:pt x="1865940" y="1146039"/>
                  </a:cubicBezTo>
                  <a:lnTo>
                    <a:pt x="1865940" y="1229425"/>
                  </a:lnTo>
                  <a:cubicBezTo>
                    <a:pt x="1865940" y="1240939"/>
                    <a:pt x="1875274" y="1250273"/>
                    <a:pt x="1886788" y="1250273"/>
                  </a:cubicBezTo>
                  <a:lnTo>
                    <a:pt x="2025358" y="1250273"/>
                  </a:lnTo>
                  <a:cubicBezTo>
                    <a:pt x="2036872" y="1250273"/>
                    <a:pt x="2046206" y="1240939"/>
                    <a:pt x="2046206" y="1229425"/>
                  </a:cubicBezTo>
                  <a:lnTo>
                    <a:pt x="2046206" y="1146039"/>
                  </a:lnTo>
                  <a:cubicBezTo>
                    <a:pt x="2046206" y="1134524"/>
                    <a:pt x="2036872" y="1125190"/>
                    <a:pt x="2025358" y="1125190"/>
                  </a:cubicBezTo>
                  <a:close/>
                  <a:moveTo>
                    <a:pt x="153869" y="832041"/>
                  </a:moveTo>
                  <a:cubicBezTo>
                    <a:pt x="142355" y="832041"/>
                    <a:pt x="133021" y="841375"/>
                    <a:pt x="133021" y="852889"/>
                  </a:cubicBezTo>
                  <a:lnTo>
                    <a:pt x="133021" y="936276"/>
                  </a:lnTo>
                  <a:cubicBezTo>
                    <a:pt x="133021" y="947790"/>
                    <a:pt x="142355" y="957124"/>
                    <a:pt x="153869" y="957124"/>
                  </a:cubicBezTo>
                  <a:lnTo>
                    <a:pt x="292439" y="957124"/>
                  </a:lnTo>
                  <a:cubicBezTo>
                    <a:pt x="303953" y="957124"/>
                    <a:pt x="313287" y="947790"/>
                    <a:pt x="313287" y="936276"/>
                  </a:cubicBezTo>
                  <a:lnTo>
                    <a:pt x="313287" y="852889"/>
                  </a:lnTo>
                  <a:cubicBezTo>
                    <a:pt x="313287" y="841375"/>
                    <a:pt x="303953" y="832041"/>
                    <a:pt x="292439" y="832041"/>
                  </a:cubicBezTo>
                  <a:close/>
                  <a:moveTo>
                    <a:pt x="1886788" y="826996"/>
                  </a:moveTo>
                  <a:cubicBezTo>
                    <a:pt x="1875274" y="826996"/>
                    <a:pt x="1865940" y="836330"/>
                    <a:pt x="1865940" y="847844"/>
                  </a:cubicBezTo>
                  <a:lnTo>
                    <a:pt x="1865940" y="931231"/>
                  </a:lnTo>
                  <a:cubicBezTo>
                    <a:pt x="1865940" y="942745"/>
                    <a:pt x="1875274" y="952079"/>
                    <a:pt x="1886788" y="952079"/>
                  </a:cubicBezTo>
                  <a:lnTo>
                    <a:pt x="2025358" y="952079"/>
                  </a:lnTo>
                  <a:cubicBezTo>
                    <a:pt x="2036872" y="952079"/>
                    <a:pt x="2046206" y="942745"/>
                    <a:pt x="2046206" y="931231"/>
                  </a:cubicBezTo>
                  <a:lnTo>
                    <a:pt x="2046206" y="847844"/>
                  </a:lnTo>
                  <a:cubicBezTo>
                    <a:pt x="2046206" y="836330"/>
                    <a:pt x="2036872" y="826996"/>
                    <a:pt x="2025358" y="826996"/>
                  </a:cubicBezTo>
                  <a:close/>
                  <a:moveTo>
                    <a:pt x="153869" y="533847"/>
                  </a:moveTo>
                  <a:cubicBezTo>
                    <a:pt x="142355" y="533847"/>
                    <a:pt x="133021" y="543181"/>
                    <a:pt x="133021" y="554695"/>
                  </a:cubicBezTo>
                  <a:lnTo>
                    <a:pt x="133021" y="638082"/>
                  </a:lnTo>
                  <a:cubicBezTo>
                    <a:pt x="133021" y="649596"/>
                    <a:pt x="142355" y="658930"/>
                    <a:pt x="153869" y="658930"/>
                  </a:cubicBezTo>
                  <a:lnTo>
                    <a:pt x="292439" y="658930"/>
                  </a:lnTo>
                  <a:cubicBezTo>
                    <a:pt x="303953" y="658930"/>
                    <a:pt x="313287" y="649596"/>
                    <a:pt x="313287" y="638082"/>
                  </a:cubicBezTo>
                  <a:lnTo>
                    <a:pt x="313287" y="554695"/>
                  </a:lnTo>
                  <a:cubicBezTo>
                    <a:pt x="313287" y="543181"/>
                    <a:pt x="303953" y="533847"/>
                    <a:pt x="292439" y="533847"/>
                  </a:cubicBezTo>
                  <a:close/>
                  <a:moveTo>
                    <a:pt x="1886788" y="528802"/>
                  </a:moveTo>
                  <a:cubicBezTo>
                    <a:pt x="1875274" y="528802"/>
                    <a:pt x="1865940" y="538136"/>
                    <a:pt x="1865940" y="549650"/>
                  </a:cubicBezTo>
                  <a:lnTo>
                    <a:pt x="1865940" y="633037"/>
                  </a:lnTo>
                  <a:cubicBezTo>
                    <a:pt x="1865940" y="644551"/>
                    <a:pt x="1875274" y="653885"/>
                    <a:pt x="1886788" y="653885"/>
                  </a:cubicBezTo>
                  <a:lnTo>
                    <a:pt x="2025358" y="653885"/>
                  </a:lnTo>
                  <a:cubicBezTo>
                    <a:pt x="2036872" y="653885"/>
                    <a:pt x="2046206" y="644551"/>
                    <a:pt x="2046206" y="633037"/>
                  </a:cubicBezTo>
                  <a:lnTo>
                    <a:pt x="2046206" y="549650"/>
                  </a:lnTo>
                  <a:cubicBezTo>
                    <a:pt x="2046206" y="538136"/>
                    <a:pt x="2036872" y="528802"/>
                    <a:pt x="2025358" y="528802"/>
                  </a:cubicBezTo>
                  <a:close/>
                  <a:moveTo>
                    <a:pt x="153869" y="235653"/>
                  </a:moveTo>
                  <a:cubicBezTo>
                    <a:pt x="142355" y="235653"/>
                    <a:pt x="133021" y="244987"/>
                    <a:pt x="133021" y="256501"/>
                  </a:cubicBezTo>
                  <a:lnTo>
                    <a:pt x="133021" y="339888"/>
                  </a:lnTo>
                  <a:cubicBezTo>
                    <a:pt x="133021" y="351402"/>
                    <a:pt x="142355" y="360736"/>
                    <a:pt x="153869" y="360736"/>
                  </a:cubicBezTo>
                  <a:lnTo>
                    <a:pt x="292439" y="360736"/>
                  </a:lnTo>
                  <a:cubicBezTo>
                    <a:pt x="303953" y="360736"/>
                    <a:pt x="313287" y="351402"/>
                    <a:pt x="313287" y="339888"/>
                  </a:cubicBezTo>
                  <a:lnTo>
                    <a:pt x="313287" y="256501"/>
                  </a:lnTo>
                  <a:cubicBezTo>
                    <a:pt x="313287" y="244987"/>
                    <a:pt x="303953" y="235653"/>
                    <a:pt x="292439" y="235653"/>
                  </a:cubicBezTo>
                  <a:close/>
                  <a:moveTo>
                    <a:pt x="1886788" y="230608"/>
                  </a:moveTo>
                  <a:cubicBezTo>
                    <a:pt x="1875274" y="230608"/>
                    <a:pt x="1865940" y="239942"/>
                    <a:pt x="1865940" y="251456"/>
                  </a:cubicBezTo>
                  <a:lnTo>
                    <a:pt x="1865940" y="334843"/>
                  </a:lnTo>
                  <a:cubicBezTo>
                    <a:pt x="1865940" y="346357"/>
                    <a:pt x="1875274" y="355691"/>
                    <a:pt x="1886788" y="355691"/>
                  </a:cubicBezTo>
                  <a:lnTo>
                    <a:pt x="2025358" y="355691"/>
                  </a:lnTo>
                  <a:cubicBezTo>
                    <a:pt x="2036872" y="355691"/>
                    <a:pt x="2046206" y="346357"/>
                    <a:pt x="2046206" y="334843"/>
                  </a:cubicBezTo>
                  <a:lnTo>
                    <a:pt x="2046206" y="251456"/>
                  </a:lnTo>
                  <a:cubicBezTo>
                    <a:pt x="2046206" y="239942"/>
                    <a:pt x="2036872" y="230608"/>
                    <a:pt x="2025358" y="230608"/>
                  </a:cubicBezTo>
                  <a:close/>
                  <a:moveTo>
                    <a:pt x="0" y="0"/>
                  </a:moveTo>
                  <a:lnTo>
                    <a:pt x="133021" y="0"/>
                  </a:lnTo>
                  <a:lnTo>
                    <a:pt x="133021" y="41694"/>
                  </a:lnTo>
                  <a:cubicBezTo>
                    <a:pt x="133021" y="53208"/>
                    <a:pt x="142355" y="62542"/>
                    <a:pt x="153869" y="62542"/>
                  </a:cubicBezTo>
                  <a:lnTo>
                    <a:pt x="292439" y="62542"/>
                  </a:lnTo>
                  <a:cubicBezTo>
                    <a:pt x="303953" y="62542"/>
                    <a:pt x="313287" y="53208"/>
                    <a:pt x="313287" y="41694"/>
                  </a:cubicBezTo>
                  <a:lnTo>
                    <a:pt x="313287" y="0"/>
                  </a:lnTo>
                  <a:lnTo>
                    <a:pt x="1865940" y="0"/>
                  </a:lnTo>
                  <a:lnTo>
                    <a:pt x="1865940" y="36649"/>
                  </a:lnTo>
                  <a:cubicBezTo>
                    <a:pt x="1865940" y="48163"/>
                    <a:pt x="1875274" y="57497"/>
                    <a:pt x="1886788" y="57497"/>
                  </a:cubicBezTo>
                  <a:lnTo>
                    <a:pt x="2025358" y="57497"/>
                  </a:lnTo>
                  <a:cubicBezTo>
                    <a:pt x="2036872" y="57497"/>
                    <a:pt x="2046206" y="48163"/>
                    <a:pt x="2046206" y="36649"/>
                  </a:cubicBezTo>
                  <a:lnTo>
                    <a:pt x="2046206" y="0"/>
                  </a:lnTo>
                  <a:lnTo>
                    <a:pt x="2198193" y="0"/>
                  </a:lnTo>
                  <a:lnTo>
                    <a:pt x="2198193" y="6661192"/>
                  </a:lnTo>
                  <a:lnTo>
                    <a:pt x="0" y="6661192"/>
                  </a:lnTo>
                  <a:close/>
                </a:path>
              </a:pathLst>
            </a:custGeom>
            <a:solidFill>
              <a:srgbClr val="822405">
                <a:alpha val="72550"/>
              </a:srgbClr>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368" name="Google Shape;368;p9"/>
            <p:cNvSpPr/>
            <p:nvPr/>
          </p:nvSpPr>
          <p:spPr>
            <a:xfrm>
              <a:off x="5293882" y="1319118"/>
              <a:ext cx="1469100" cy="2053800"/>
            </a:xfrm>
            <a:prstGeom prst="rect">
              <a:avLst/>
            </a:prstGeom>
            <a:solidFill>
              <a:srgbClr val="000000">
                <a:alpha val="7961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369" name="Google Shape;369;p9"/>
            <p:cNvSpPr/>
            <p:nvPr/>
          </p:nvSpPr>
          <p:spPr>
            <a:xfrm>
              <a:off x="5293882" y="0"/>
              <a:ext cx="1469100" cy="1223100"/>
            </a:xfrm>
            <a:prstGeom prst="rect">
              <a:avLst/>
            </a:prstGeom>
            <a:solidFill>
              <a:srgbClr val="000000">
                <a:alpha val="725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370" name="Google Shape;370;p9"/>
            <p:cNvSpPr/>
            <p:nvPr/>
          </p:nvSpPr>
          <p:spPr>
            <a:xfrm>
              <a:off x="5293882" y="3481987"/>
              <a:ext cx="1469100" cy="2053800"/>
            </a:xfrm>
            <a:prstGeom prst="rect">
              <a:avLst/>
            </a:prstGeom>
            <a:solidFill>
              <a:srgbClr val="000000">
                <a:alpha val="851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grpSp>
        <p:nvGrpSpPr>
          <p:cNvPr id="371" name="Google Shape;371;p9"/>
          <p:cNvGrpSpPr/>
          <p:nvPr/>
        </p:nvGrpSpPr>
        <p:grpSpPr>
          <a:xfrm rot="7375070">
            <a:off x="1221397" y="-467718"/>
            <a:ext cx="1185182" cy="3336673"/>
            <a:chOff x="4929283" y="0"/>
            <a:chExt cx="2198193" cy="6661192"/>
          </a:xfrm>
        </p:grpSpPr>
        <p:sp>
          <p:nvSpPr>
            <p:cNvPr id="372" name="Google Shape;372;p9"/>
            <p:cNvSpPr/>
            <p:nvPr/>
          </p:nvSpPr>
          <p:spPr>
            <a:xfrm>
              <a:off x="4929283" y="0"/>
              <a:ext cx="2198193" cy="6661192"/>
            </a:xfrm>
            <a:custGeom>
              <a:rect b="b" l="l" r="r" t="t"/>
              <a:pathLst>
                <a:path extrusionOk="0" h="6661192" w="2198193">
                  <a:moveTo>
                    <a:pt x="153869" y="6497722"/>
                  </a:moveTo>
                  <a:cubicBezTo>
                    <a:pt x="142355" y="6497722"/>
                    <a:pt x="133021" y="6507056"/>
                    <a:pt x="133021" y="6518570"/>
                  </a:cubicBezTo>
                  <a:lnTo>
                    <a:pt x="133021" y="6601957"/>
                  </a:lnTo>
                  <a:cubicBezTo>
                    <a:pt x="133021" y="6613471"/>
                    <a:pt x="142355" y="6622805"/>
                    <a:pt x="153869" y="6622805"/>
                  </a:cubicBezTo>
                  <a:lnTo>
                    <a:pt x="292439" y="6622805"/>
                  </a:lnTo>
                  <a:cubicBezTo>
                    <a:pt x="303953" y="6622805"/>
                    <a:pt x="313287" y="6613471"/>
                    <a:pt x="313287" y="6601957"/>
                  </a:cubicBezTo>
                  <a:lnTo>
                    <a:pt x="313287" y="6518570"/>
                  </a:lnTo>
                  <a:cubicBezTo>
                    <a:pt x="313287" y="6507056"/>
                    <a:pt x="303953" y="6497722"/>
                    <a:pt x="292439" y="6497722"/>
                  </a:cubicBezTo>
                  <a:close/>
                  <a:moveTo>
                    <a:pt x="1886788" y="6492676"/>
                  </a:moveTo>
                  <a:cubicBezTo>
                    <a:pt x="1875274" y="6492676"/>
                    <a:pt x="1865940" y="6502010"/>
                    <a:pt x="1865940" y="6513524"/>
                  </a:cubicBezTo>
                  <a:lnTo>
                    <a:pt x="1865940" y="6596911"/>
                  </a:lnTo>
                  <a:cubicBezTo>
                    <a:pt x="1865940" y="6608425"/>
                    <a:pt x="1875274" y="6617759"/>
                    <a:pt x="1886788" y="6617759"/>
                  </a:cubicBezTo>
                  <a:lnTo>
                    <a:pt x="2025358" y="6617759"/>
                  </a:lnTo>
                  <a:cubicBezTo>
                    <a:pt x="2036872" y="6617759"/>
                    <a:pt x="2046206" y="6608425"/>
                    <a:pt x="2046206" y="6596911"/>
                  </a:cubicBezTo>
                  <a:lnTo>
                    <a:pt x="2046206" y="6513524"/>
                  </a:lnTo>
                  <a:cubicBezTo>
                    <a:pt x="2046206" y="6502010"/>
                    <a:pt x="2036872" y="6492676"/>
                    <a:pt x="2025358" y="6492676"/>
                  </a:cubicBezTo>
                  <a:close/>
                  <a:moveTo>
                    <a:pt x="153869" y="6199531"/>
                  </a:moveTo>
                  <a:cubicBezTo>
                    <a:pt x="142355" y="6199531"/>
                    <a:pt x="133021" y="6208865"/>
                    <a:pt x="133021" y="6220379"/>
                  </a:cubicBezTo>
                  <a:lnTo>
                    <a:pt x="133021" y="6303766"/>
                  </a:lnTo>
                  <a:cubicBezTo>
                    <a:pt x="133021" y="6315280"/>
                    <a:pt x="142355" y="6324614"/>
                    <a:pt x="153869" y="6324614"/>
                  </a:cubicBezTo>
                  <a:lnTo>
                    <a:pt x="292439" y="6324614"/>
                  </a:lnTo>
                  <a:cubicBezTo>
                    <a:pt x="303953" y="6324614"/>
                    <a:pt x="313287" y="6315280"/>
                    <a:pt x="313287" y="6303766"/>
                  </a:cubicBezTo>
                  <a:lnTo>
                    <a:pt x="313287" y="6220379"/>
                  </a:lnTo>
                  <a:cubicBezTo>
                    <a:pt x="313287" y="6208865"/>
                    <a:pt x="303953" y="6199531"/>
                    <a:pt x="292439" y="6199531"/>
                  </a:cubicBezTo>
                  <a:close/>
                  <a:moveTo>
                    <a:pt x="1886788" y="6194485"/>
                  </a:moveTo>
                  <a:cubicBezTo>
                    <a:pt x="1875274" y="6194485"/>
                    <a:pt x="1865940" y="6203819"/>
                    <a:pt x="1865940" y="6215333"/>
                  </a:cubicBezTo>
                  <a:lnTo>
                    <a:pt x="1865940" y="6298720"/>
                  </a:lnTo>
                  <a:cubicBezTo>
                    <a:pt x="1865940" y="6310234"/>
                    <a:pt x="1875274" y="6319568"/>
                    <a:pt x="1886788" y="6319568"/>
                  </a:cubicBezTo>
                  <a:lnTo>
                    <a:pt x="2025358" y="6319568"/>
                  </a:lnTo>
                  <a:cubicBezTo>
                    <a:pt x="2036872" y="6319568"/>
                    <a:pt x="2046206" y="6310234"/>
                    <a:pt x="2046206" y="6298720"/>
                  </a:cubicBezTo>
                  <a:lnTo>
                    <a:pt x="2046206" y="6215333"/>
                  </a:lnTo>
                  <a:cubicBezTo>
                    <a:pt x="2046206" y="6203819"/>
                    <a:pt x="2036872" y="6194485"/>
                    <a:pt x="2025358" y="6194485"/>
                  </a:cubicBezTo>
                  <a:close/>
                  <a:moveTo>
                    <a:pt x="153869" y="5901337"/>
                  </a:moveTo>
                  <a:cubicBezTo>
                    <a:pt x="142355" y="5901337"/>
                    <a:pt x="133021" y="5910671"/>
                    <a:pt x="133021" y="5922185"/>
                  </a:cubicBezTo>
                  <a:lnTo>
                    <a:pt x="133021" y="6005572"/>
                  </a:lnTo>
                  <a:cubicBezTo>
                    <a:pt x="133021" y="6017086"/>
                    <a:pt x="142355" y="6026420"/>
                    <a:pt x="153869" y="6026420"/>
                  </a:cubicBezTo>
                  <a:lnTo>
                    <a:pt x="292439" y="6026420"/>
                  </a:lnTo>
                  <a:cubicBezTo>
                    <a:pt x="303953" y="6026420"/>
                    <a:pt x="313287" y="6017086"/>
                    <a:pt x="313287" y="6005572"/>
                  </a:cubicBezTo>
                  <a:lnTo>
                    <a:pt x="313287" y="5922185"/>
                  </a:lnTo>
                  <a:cubicBezTo>
                    <a:pt x="313287" y="5910671"/>
                    <a:pt x="303953" y="5901337"/>
                    <a:pt x="292439" y="5901337"/>
                  </a:cubicBezTo>
                  <a:close/>
                  <a:moveTo>
                    <a:pt x="1886788" y="5896291"/>
                  </a:moveTo>
                  <a:cubicBezTo>
                    <a:pt x="1875274" y="5896291"/>
                    <a:pt x="1865940" y="5905625"/>
                    <a:pt x="1865940" y="5917139"/>
                  </a:cubicBezTo>
                  <a:lnTo>
                    <a:pt x="1865940" y="6000526"/>
                  </a:lnTo>
                  <a:cubicBezTo>
                    <a:pt x="1865940" y="6012040"/>
                    <a:pt x="1875274" y="6021374"/>
                    <a:pt x="1886788" y="6021374"/>
                  </a:cubicBezTo>
                  <a:lnTo>
                    <a:pt x="2025358" y="6021374"/>
                  </a:lnTo>
                  <a:cubicBezTo>
                    <a:pt x="2036872" y="6021374"/>
                    <a:pt x="2046206" y="6012040"/>
                    <a:pt x="2046206" y="6000526"/>
                  </a:cubicBezTo>
                  <a:lnTo>
                    <a:pt x="2046206" y="5917139"/>
                  </a:lnTo>
                  <a:cubicBezTo>
                    <a:pt x="2046206" y="5905625"/>
                    <a:pt x="2036872" y="5896291"/>
                    <a:pt x="2025358" y="5896291"/>
                  </a:cubicBezTo>
                  <a:close/>
                  <a:moveTo>
                    <a:pt x="153869" y="5603143"/>
                  </a:moveTo>
                  <a:cubicBezTo>
                    <a:pt x="142355" y="5603143"/>
                    <a:pt x="133021" y="5612477"/>
                    <a:pt x="133021" y="5623991"/>
                  </a:cubicBezTo>
                  <a:lnTo>
                    <a:pt x="133021" y="5707378"/>
                  </a:lnTo>
                  <a:cubicBezTo>
                    <a:pt x="133021" y="5718892"/>
                    <a:pt x="142355" y="5728226"/>
                    <a:pt x="153869" y="5728226"/>
                  </a:cubicBezTo>
                  <a:lnTo>
                    <a:pt x="292439" y="5728226"/>
                  </a:lnTo>
                  <a:cubicBezTo>
                    <a:pt x="303953" y="5728226"/>
                    <a:pt x="313287" y="5718892"/>
                    <a:pt x="313287" y="5707378"/>
                  </a:cubicBezTo>
                  <a:lnTo>
                    <a:pt x="313287" y="5623991"/>
                  </a:lnTo>
                  <a:cubicBezTo>
                    <a:pt x="313287" y="5612477"/>
                    <a:pt x="303953" y="5603143"/>
                    <a:pt x="292439" y="5603143"/>
                  </a:cubicBezTo>
                  <a:close/>
                  <a:moveTo>
                    <a:pt x="1886788" y="5598097"/>
                  </a:moveTo>
                  <a:cubicBezTo>
                    <a:pt x="1875274" y="5598097"/>
                    <a:pt x="1865940" y="5607431"/>
                    <a:pt x="1865940" y="5618945"/>
                  </a:cubicBezTo>
                  <a:lnTo>
                    <a:pt x="1865940" y="5702332"/>
                  </a:lnTo>
                  <a:cubicBezTo>
                    <a:pt x="1865940" y="5713846"/>
                    <a:pt x="1875274" y="5723180"/>
                    <a:pt x="1886788" y="5723180"/>
                  </a:cubicBezTo>
                  <a:lnTo>
                    <a:pt x="2025358" y="5723180"/>
                  </a:lnTo>
                  <a:cubicBezTo>
                    <a:pt x="2036872" y="5723180"/>
                    <a:pt x="2046206" y="5713846"/>
                    <a:pt x="2046206" y="5702332"/>
                  </a:cubicBezTo>
                  <a:lnTo>
                    <a:pt x="2046206" y="5618945"/>
                  </a:lnTo>
                  <a:cubicBezTo>
                    <a:pt x="2046206" y="5607431"/>
                    <a:pt x="2036872" y="5598097"/>
                    <a:pt x="2025358" y="5598097"/>
                  </a:cubicBezTo>
                  <a:close/>
                  <a:moveTo>
                    <a:pt x="153869" y="5304949"/>
                  </a:moveTo>
                  <a:cubicBezTo>
                    <a:pt x="142355" y="5304949"/>
                    <a:pt x="133021" y="5314283"/>
                    <a:pt x="133021" y="5325797"/>
                  </a:cubicBezTo>
                  <a:lnTo>
                    <a:pt x="133021" y="5409184"/>
                  </a:lnTo>
                  <a:cubicBezTo>
                    <a:pt x="133021" y="5420698"/>
                    <a:pt x="142355" y="5430032"/>
                    <a:pt x="153869" y="5430032"/>
                  </a:cubicBezTo>
                  <a:lnTo>
                    <a:pt x="292439" y="5430032"/>
                  </a:lnTo>
                  <a:cubicBezTo>
                    <a:pt x="303953" y="5430032"/>
                    <a:pt x="313287" y="5420698"/>
                    <a:pt x="313287" y="5409184"/>
                  </a:cubicBezTo>
                  <a:lnTo>
                    <a:pt x="313287" y="5325797"/>
                  </a:lnTo>
                  <a:cubicBezTo>
                    <a:pt x="313287" y="5314283"/>
                    <a:pt x="303953" y="5304949"/>
                    <a:pt x="292439" y="5304949"/>
                  </a:cubicBezTo>
                  <a:close/>
                  <a:moveTo>
                    <a:pt x="1886788" y="5299903"/>
                  </a:moveTo>
                  <a:cubicBezTo>
                    <a:pt x="1875274" y="5299903"/>
                    <a:pt x="1865940" y="5309237"/>
                    <a:pt x="1865940" y="5320751"/>
                  </a:cubicBezTo>
                  <a:lnTo>
                    <a:pt x="1865940" y="5404138"/>
                  </a:lnTo>
                  <a:cubicBezTo>
                    <a:pt x="1865940" y="5415652"/>
                    <a:pt x="1875274" y="5424986"/>
                    <a:pt x="1886788" y="5424986"/>
                  </a:cubicBezTo>
                  <a:lnTo>
                    <a:pt x="2025358" y="5424986"/>
                  </a:lnTo>
                  <a:cubicBezTo>
                    <a:pt x="2036872" y="5424986"/>
                    <a:pt x="2046206" y="5415652"/>
                    <a:pt x="2046206" y="5404138"/>
                  </a:cubicBezTo>
                  <a:lnTo>
                    <a:pt x="2046206" y="5320751"/>
                  </a:lnTo>
                  <a:cubicBezTo>
                    <a:pt x="2046206" y="5309237"/>
                    <a:pt x="2036872" y="5299903"/>
                    <a:pt x="2025358" y="5299903"/>
                  </a:cubicBezTo>
                  <a:close/>
                  <a:moveTo>
                    <a:pt x="153869" y="5006755"/>
                  </a:moveTo>
                  <a:cubicBezTo>
                    <a:pt x="142355" y="5006755"/>
                    <a:pt x="133021" y="5016089"/>
                    <a:pt x="133021" y="5027603"/>
                  </a:cubicBezTo>
                  <a:lnTo>
                    <a:pt x="133021" y="5110990"/>
                  </a:lnTo>
                  <a:cubicBezTo>
                    <a:pt x="133021" y="5122504"/>
                    <a:pt x="142355" y="5131838"/>
                    <a:pt x="153869" y="5131838"/>
                  </a:cubicBezTo>
                  <a:lnTo>
                    <a:pt x="292439" y="5131838"/>
                  </a:lnTo>
                  <a:cubicBezTo>
                    <a:pt x="303953" y="5131838"/>
                    <a:pt x="313287" y="5122504"/>
                    <a:pt x="313287" y="5110990"/>
                  </a:cubicBezTo>
                  <a:lnTo>
                    <a:pt x="313287" y="5027603"/>
                  </a:lnTo>
                  <a:cubicBezTo>
                    <a:pt x="313287" y="5016089"/>
                    <a:pt x="303953" y="5006755"/>
                    <a:pt x="292439" y="5006755"/>
                  </a:cubicBezTo>
                  <a:close/>
                  <a:moveTo>
                    <a:pt x="1886788" y="5001709"/>
                  </a:moveTo>
                  <a:cubicBezTo>
                    <a:pt x="1875274" y="5001709"/>
                    <a:pt x="1865940" y="5011043"/>
                    <a:pt x="1865940" y="5022557"/>
                  </a:cubicBezTo>
                  <a:lnTo>
                    <a:pt x="1865940" y="5105944"/>
                  </a:lnTo>
                  <a:cubicBezTo>
                    <a:pt x="1865940" y="5117458"/>
                    <a:pt x="1875274" y="5126792"/>
                    <a:pt x="1886788" y="5126792"/>
                  </a:cubicBezTo>
                  <a:lnTo>
                    <a:pt x="2025358" y="5126792"/>
                  </a:lnTo>
                  <a:cubicBezTo>
                    <a:pt x="2036872" y="5126792"/>
                    <a:pt x="2046206" y="5117458"/>
                    <a:pt x="2046206" y="5105944"/>
                  </a:cubicBezTo>
                  <a:lnTo>
                    <a:pt x="2046206" y="5022557"/>
                  </a:lnTo>
                  <a:cubicBezTo>
                    <a:pt x="2046206" y="5011043"/>
                    <a:pt x="2036872" y="5001709"/>
                    <a:pt x="2025358" y="5001709"/>
                  </a:cubicBezTo>
                  <a:close/>
                  <a:moveTo>
                    <a:pt x="153869" y="4708561"/>
                  </a:moveTo>
                  <a:cubicBezTo>
                    <a:pt x="142355" y="4708561"/>
                    <a:pt x="133021" y="4717895"/>
                    <a:pt x="133021" y="4729409"/>
                  </a:cubicBezTo>
                  <a:lnTo>
                    <a:pt x="133021" y="4812796"/>
                  </a:lnTo>
                  <a:cubicBezTo>
                    <a:pt x="133021" y="4824310"/>
                    <a:pt x="142355" y="4833644"/>
                    <a:pt x="153869" y="4833644"/>
                  </a:cubicBezTo>
                  <a:lnTo>
                    <a:pt x="292439" y="4833644"/>
                  </a:lnTo>
                  <a:cubicBezTo>
                    <a:pt x="303953" y="4833644"/>
                    <a:pt x="313287" y="4824310"/>
                    <a:pt x="313287" y="4812796"/>
                  </a:cubicBezTo>
                  <a:lnTo>
                    <a:pt x="313287" y="4729409"/>
                  </a:lnTo>
                  <a:cubicBezTo>
                    <a:pt x="313287" y="4717895"/>
                    <a:pt x="303953" y="4708561"/>
                    <a:pt x="292439" y="4708561"/>
                  </a:cubicBezTo>
                  <a:close/>
                  <a:moveTo>
                    <a:pt x="1886788" y="4703515"/>
                  </a:moveTo>
                  <a:cubicBezTo>
                    <a:pt x="1875274" y="4703515"/>
                    <a:pt x="1865940" y="4712849"/>
                    <a:pt x="1865940" y="4724363"/>
                  </a:cubicBezTo>
                  <a:lnTo>
                    <a:pt x="1865940" y="4807750"/>
                  </a:lnTo>
                  <a:cubicBezTo>
                    <a:pt x="1865940" y="4819264"/>
                    <a:pt x="1875274" y="4828598"/>
                    <a:pt x="1886788" y="4828598"/>
                  </a:cubicBezTo>
                  <a:lnTo>
                    <a:pt x="2025358" y="4828598"/>
                  </a:lnTo>
                  <a:cubicBezTo>
                    <a:pt x="2036872" y="4828598"/>
                    <a:pt x="2046206" y="4819264"/>
                    <a:pt x="2046206" y="4807750"/>
                  </a:cubicBezTo>
                  <a:lnTo>
                    <a:pt x="2046206" y="4724363"/>
                  </a:lnTo>
                  <a:cubicBezTo>
                    <a:pt x="2046206" y="4712849"/>
                    <a:pt x="2036872" y="4703515"/>
                    <a:pt x="2025358" y="4703515"/>
                  </a:cubicBezTo>
                  <a:close/>
                  <a:moveTo>
                    <a:pt x="153869" y="4410367"/>
                  </a:moveTo>
                  <a:cubicBezTo>
                    <a:pt x="142355" y="4410367"/>
                    <a:pt x="133021" y="4419701"/>
                    <a:pt x="133021" y="4431215"/>
                  </a:cubicBezTo>
                  <a:lnTo>
                    <a:pt x="133021" y="4514602"/>
                  </a:lnTo>
                  <a:cubicBezTo>
                    <a:pt x="133021" y="4526116"/>
                    <a:pt x="142355" y="4535450"/>
                    <a:pt x="153869" y="4535450"/>
                  </a:cubicBezTo>
                  <a:lnTo>
                    <a:pt x="292439" y="4535450"/>
                  </a:lnTo>
                  <a:cubicBezTo>
                    <a:pt x="303953" y="4535450"/>
                    <a:pt x="313287" y="4526116"/>
                    <a:pt x="313287" y="4514602"/>
                  </a:cubicBezTo>
                  <a:lnTo>
                    <a:pt x="313287" y="4431215"/>
                  </a:lnTo>
                  <a:cubicBezTo>
                    <a:pt x="313287" y="4419701"/>
                    <a:pt x="303953" y="4410367"/>
                    <a:pt x="292439" y="4410367"/>
                  </a:cubicBezTo>
                  <a:close/>
                  <a:moveTo>
                    <a:pt x="1886788" y="4405321"/>
                  </a:moveTo>
                  <a:cubicBezTo>
                    <a:pt x="1875274" y="4405321"/>
                    <a:pt x="1865940" y="4414655"/>
                    <a:pt x="1865940" y="4426169"/>
                  </a:cubicBezTo>
                  <a:lnTo>
                    <a:pt x="1865940" y="4509556"/>
                  </a:lnTo>
                  <a:cubicBezTo>
                    <a:pt x="1865940" y="4521070"/>
                    <a:pt x="1875274" y="4530404"/>
                    <a:pt x="1886788" y="4530404"/>
                  </a:cubicBezTo>
                  <a:lnTo>
                    <a:pt x="2025358" y="4530404"/>
                  </a:lnTo>
                  <a:cubicBezTo>
                    <a:pt x="2036872" y="4530404"/>
                    <a:pt x="2046206" y="4521070"/>
                    <a:pt x="2046206" y="4509556"/>
                  </a:cubicBezTo>
                  <a:lnTo>
                    <a:pt x="2046206" y="4426169"/>
                  </a:lnTo>
                  <a:cubicBezTo>
                    <a:pt x="2046206" y="4414655"/>
                    <a:pt x="2036872" y="4405321"/>
                    <a:pt x="2025358" y="4405321"/>
                  </a:cubicBezTo>
                  <a:close/>
                  <a:moveTo>
                    <a:pt x="153869" y="4112173"/>
                  </a:moveTo>
                  <a:cubicBezTo>
                    <a:pt x="142355" y="4112173"/>
                    <a:pt x="133021" y="4121507"/>
                    <a:pt x="133021" y="4133021"/>
                  </a:cubicBezTo>
                  <a:lnTo>
                    <a:pt x="133021" y="4216408"/>
                  </a:lnTo>
                  <a:cubicBezTo>
                    <a:pt x="133021" y="4227922"/>
                    <a:pt x="142355" y="4237256"/>
                    <a:pt x="153869" y="4237256"/>
                  </a:cubicBezTo>
                  <a:lnTo>
                    <a:pt x="292439" y="4237256"/>
                  </a:lnTo>
                  <a:cubicBezTo>
                    <a:pt x="303953" y="4237256"/>
                    <a:pt x="313287" y="4227922"/>
                    <a:pt x="313287" y="4216408"/>
                  </a:cubicBezTo>
                  <a:lnTo>
                    <a:pt x="313287" y="4133021"/>
                  </a:lnTo>
                  <a:cubicBezTo>
                    <a:pt x="313287" y="4121507"/>
                    <a:pt x="303953" y="4112173"/>
                    <a:pt x="292439" y="4112173"/>
                  </a:cubicBezTo>
                  <a:close/>
                  <a:moveTo>
                    <a:pt x="1886788" y="4107127"/>
                  </a:moveTo>
                  <a:cubicBezTo>
                    <a:pt x="1875274" y="4107127"/>
                    <a:pt x="1865940" y="4116461"/>
                    <a:pt x="1865940" y="4127975"/>
                  </a:cubicBezTo>
                  <a:lnTo>
                    <a:pt x="1865940" y="4211362"/>
                  </a:lnTo>
                  <a:cubicBezTo>
                    <a:pt x="1865940" y="4222876"/>
                    <a:pt x="1875274" y="4232210"/>
                    <a:pt x="1886788" y="4232210"/>
                  </a:cubicBezTo>
                  <a:lnTo>
                    <a:pt x="2025358" y="4232210"/>
                  </a:lnTo>
                  <a:cubicBezTo>
                    <a:pt x="2036872" y="4232210"/>
                    <a:pt x="2046206" y="4222876"/>
                    <a:pt x="2046206" y="4211362"/>
                  </a:cubicBezTo>
                  <a:lnTo>
                    <a:pt x="2046206" y="4127975"/>
                  </a:lnTo>
                  <a:cubicBezTo>
                    <a:pt x="2046206" y="4116461"/>
                    <a:pt x="2036872" y="4107127"/>
                    <a:pt x="2025358" y="4107127"/>
                  </a:cubicBezTo>
                  <a:close/>
                  <a:moveTo>
                    <a:pt x="153869" y="3813979"/>
                  </a:moveTo>
                  <a:cubicBezTo>
                    <a:pt x="142355" y="3813979"/>
                    <a:pt x="133021" y="3823313"/>
                    <a:pt x="133021" y="3834827"/>
                  </a:cubicBezTo>
                  <a:lnTo>
                    <a:pt x="133021" y="3918214"/>
                  </a:lnTo>
                  <a:cubicBezTo>
                    <a:pt x="133021" y="3929728"/>
                    <a:pt x="142355" y="3939062"/>
                    <a:pt x="153869" y="3939062"/>
                  </a:cubicBezTo>
                  <a:lnTo>
                    <a:pt x="292439" y="3939062"/>
                  </a:lnTo>
                  <a:cubicBezTo>
                    <a:pt x="303953" y="3939062"/>
                    <a:pt x="313287" y="3929728"/>
                    <a:pt x="313287" y="3918214"/>
                  </a:cubicBezTo>
                  <a:lnTo>
                    <a:pt x="313287" y="3834827"/>
                  </a:lnTo>
                  <a:cubicBezTo>
                    <a:pt x="313287" y="3823313"/>
                    <a:pt x="303953" y="3813979"/>
                    <a:pt x="292439" y="3813979"/>
                  </a:cubicBezTo>
                  <a:close/>
                  <a:moveTo>
                    <a:pt x="1886788" y="3808933"/>
                  </a:moveTo>
                  <a:cubicBezTo>
                    <a:pt x="1875274" y="3808933"/>
                    <a:pt x="1865940" y="3818267"/>
                    <a:pt x="1865940" y="3829781"/>
                  </a:cubicBezTo>
                  <a:lnTo>
                    <a:pt x="1865940" y="3913168"/>
                  </a:lnTo>
                  <a:cubicBezTo>
                    <a:pt x="1865940" y="3924682"/>
                    <a:pt x="1875274" y="3934016"/>
                    <a:pt x="1886788" y="3934016"/>
                  </a:cubicBezTo>
                  <a:lnTo>
                    <a:pt x="2025358" y="3934016"/>
                  </a:lnTo>
                  <a:cubicBezTo>
                    <a:pt x="2036872" y="3934016"/>
                    <a:pt x="2046206" y="3924682"/>
                    <a:pt x="2046206" y="3913168"/>
                  </a:cubicBezTo>
                  <a:lnTo>
                    <a:pt x="2046206" y="3829781"/>
                  </a:lnTo>
                  <a:cubicBezTo>
                    <a:pt x="2046206" y="3818267"/>
                    <a:pt x="2036872" y="3808933"/>
                    <a:pt x="2025358" y="3808933"/>
                  </a:cubicBezTo>
                  <a:close/>
                  <a:moveTo>
                    <a:pt x="153869" y="3515785"/>
                  </a:moveTo>
                  <a:cubicBezTo>
                    <a:pt x="142355" y="3515785"/>
                    <a:pt x="133021" y="3525119"/>
                    <a:pt x="133021" y="3536633"/>
                  </a:cubicBezTo>
                  <a:lnTo>
                    <a:pt x="133021" y="3620020"/>
                  </a:lnTo>
                  <a:cubicBezTo>
                    <a:pt x="133021" y="3631534"/>
                    <a:pt x="142355" y="3640868"/>
                    <a:pt x="153869" y="3640868"/>
                  </a:cubicBezTo>
                  <a:lnTo>
                    <a:pt x="292439" y="3640868"/>
                  </a:lnTo>
                  <a:cubicBezTo>
                    <a:pt x="303953" y="3640868"/>
                    <a:pt x="313287" y="3631534"/>
                    <a:pt x="313287" y="3620020"/>
                  </a:cubicBezTo>
                  <a:lnTo>
                    <a:pt x="313287" y="3536633"/>
                  </a:lnTo>
                  <a:cubicBezTo>
                    <a:pt x="313287" y="3525119"/>
                    <a:pt x="303953" y="3515785"/>
                    <a:pt x="292439" y="3515785"/>
                  </a:cubicBezTo>
                  <a:close/>
                  <a:moveTo>
                    <a:pt x="1886788" y="3510739"/>
                  </a:moveTo>
                  <a:cubicBezTo>
                    <a:pt x="1875274" y="3510739"/>
                    <a:pt x="1865940" y="3520073"/>
                    <a:pt x="1865940" y="3531587"/>
                  </a:cubicBezTo>
                  <a:lnTo>
                    <a:pt x="1865940" y="3614974"/>
                  </a:lnTo>
                  <a:cubicBezTo>
                    <a:pt x="1865940" y="3626488"/>
                    <a:pt x="1875274" y="3635822"/>
                    <a:pt x="1886788" y="3635822"/>
                  </a:cubicBezTo>
                  <a:lnTo>
                    <a:pt x="2025358" y="3635822"/>
                  </a:lnTo>
                  <a:cubicBezTo>
                    <a:pt x="2036872" y="3635822"/>
                    <a:pt x="2046206" y="3626488"/>
                    <a:pt x="2046206" y="3614974"/>
                  </a:cubicBezTo>
                  <a:lnTo>
                    <a:pt x="2046206" y="3531587"/>
                  </a:lnTo>
                  <a:cubicBezTo>
                    <a:pt x="2046206" y="3520073"/>
                    <a:pt x="2036872" y="3510739"/>
                    <a:pt x="2025358" y="3510739"/>
                  </a:cubicBezTo>
                  <a:close/>
                  <a:moveTo>
                    <a:pt x="153869" y="3217591"/>
                  </a:moveTo>
                  <a:cubicBezTo>
                    <a:pt x="142355" y="3217591"/>
                    <a:pt x="133021" y="3226926"/>
                    <a:pt x="133021" y="3238439"/>
                  </a:cubicBezTo>
                  <a:lnTo>
                    <a:pt x="133021" y="3321826"/>
                  </a:lnTo>
                  <a:cubicBezTo>
                    <a:pt x="133021" y="3333340"/>
                    <a:pt x="142355" y="3342674"/>
                    <a:pt x="153869" y="3342674"/>
                  </a:cubicBezTo>
                  <a:lnTo>
                    <a:pt x="292439" y="3342674"/>
                  </a:lnTo>
                  <a:cubicBezTo>
                    <a:pt x="303953" y="3342674"/>
                    <a:pt x="313287" y="3333340"/>
                    <a:pt x="313287" y="3321826"/>
                  </a:cubicBezTo>
                  <a:lnTo>
                    <a:pt x="313287" y="3238439"/>
                  </a:lnTo>
                  <a:cubicBezTo>
                    <a:pt x="313287" y="3226926"/>
                    <a:pt x="303953" y="3217591"/>
                    <a:pt x="292439" y="3217591"/>
                  </a:cubicBezTo>
                  <a:close/>
                  <a:moveTo>
                    <a:pt x="1886788" y="3212549"/>
                  </a:moveTo>
                  <a:cubicBezTo>
                    <a:pt x="1875274" y="3212549"/>
                    <a:pt x="1865940" y="3221881"/>
                    <a:pt x="1865940" y="3233398"/>
                  </a:cubicBezTo>
                  <a:lnTo>
                    <a:pt x="1865940" y="3316780"/>
                  </a:lnTo>
                  <a:cubicBezTo>
                    <a:pt x="1865940" y="3328294"/>
                    <a:pt x="1875274" y="3337628"/>
                    <a:pt x="1886788" y="3337628"/>
                  </a:cubicBezTo>
                  <a:lnTo>
                    <a:pt x="2025358" y="3337628"/>
                  </a:lnTo>
                  <a:cubicBezTo>
                    <a:pt x="2036872" y="3337628"/>
                    <a:pt x="2046206" y="3328294"/>
                    <a:pt x="2046206" y="3316780"/>
                  </a:cubicBezTo>
                  <a:lnTo>
                    <a:pt x="2046206" y="3233398"/>
                  </a:lnTo>
                  <a:cubicBezTo>
                    <a:pt x="2046206" y="3221881"/>
                    <a:pt x="2036872" y="3212549"/>
                    <a:pt x="2025358" y="3212549"/>
                  </a:cubicBezTo>
                  <a:close/>
                  <a:moveTo>
                    <a:pt x="153869" y="2919399"/>
                  </a:moveTo>
                  <a:cubicBezTo>
                    <a:pt x="142355" y="2919399"/>
                    <a:pt x="133021" y="2928732"/>
                    <a:pt x="133021" y="2940246"/>
                  </a:cubicBezTo>
                  <a:lnTo>
                    <a:pt x="133021" y="3023634"/>
                  </a:lnTo>
                  <a:cubicBezTo>
                    <a:pt x="133021" y="3035148"/>
                    <a:pt x="142355" y="3044482"/>
                    <a:pt x="153869" y="3044482"/>
                  </a:cubicBezTo>
                  <a:lnTo>
                    <a:pt x="292439" y="3044482"/>
                  </a:lnTo>
                  <a:cubicBezTo>
                    <a:pt x="303953" y="3044482"/>
                    <a:pt x="313287" y="3035148"/>
                    <a:pt x="313287" y="3023634"/>
                  </a:cubicBezTo>
                  <a:lnTo>
                    <a:pt x="313287" y="2940246"/>
                  </a:lnTo>
                  <a:cubicBezTo>
                    <a:pt x="313287" y="2928732"/>
                    <a:pt x="303953" y="2919399"/>
                    <a:pt x="292439" y="2919399"/>
                  </a:cubicBezTo>
                  <a:close/>
                  <a:moveTo>
                    <a:pt x="1886788" y="2914353"/>
                  </a:moveTo>
                  <a:cubicBezTo>
                    <a:pt x="1875274" y="2914353"/>
                    <a:pt x="1865940" y="2923688"/>
                    <a:pt x="1865940" y="2935202"/>
                  </a:cubicBezTo>
                  <a:lnTo>
                    <a:pt x="1865940" y="3018589"/>
                  </a:lnTo>
                  <a:cubicBezTo>
                    <a:pt x="1865940" y="3030102"/>
                    <a:pt x="1875274" y="3039436"/>
                    <a:pt x="1886788" y="3039436"/>
                  </a:cubicBezTo>
                  <a:lnTo>
                    <a:pt x="2025358" y="3039436"/>
                  </a:lnTo>
                  <a:cubicBezTo>
                    <a:pt x="2036872" y="3039436"/>
                    <a:pt x="2046206" y="3030102"/>
                    <a:pt x="2046206" y="3018589"/>
                  </a:cubicBezTo>
                  <a:lnTo>
                    <a:pt x="2046206" y="2935202"/>
                  </a:lnTo>
                  <a:cubicBezTo>
                    <a:pt x="2046206" y="2923688"/>
                    <a:pt x="2036872" y="2914353"/>
                    <a:pt x="2025358" y="2914353"/>
                  </a:cubicBezTo>
                  <a:close/>
                  <a:moveTo>
                    <a:pt x="153869" y="2621205"/>
                  </a:moveTo>
                  <a:cubicBezTo>
                    <a:pt x="142355" y="2621205"/>
                    <a:pt x="133021" y="2630539"/>
                    <a:pt x="133021" y="2642053"/>
                  </a:cubicBezTo>
                  <a:lnTo>
                    <a:pt x="133021" y="2725440"/>
                  </a:lnTo>
                  <a:cubicBezTo>
                    <a:pt x="133021" y="2736953"/>
                    <a:pt x="142355" y="2746287"/>
                    <a:pt x="153869" y="2746287"/>
                  </a:cubicBezTo>
                  <a:lnTo>
                    <a:pt x="292439" y="2746287"/>
                  </a:lnTo>
                  <a:cubicBezTo>
                    <a:pt x="303953" y="2746287"/>
                    <a:pt x="313287" y="2736953"/>
                    <a:pt x="313287" y="2725440"/>
                  </a:cubicBezTo>
                  <a:lnTo>
                    <a:pt x="313287" y="2642053"/>
                  </a:lnTo>
                  <a:cubicBezTo>
                    <a:pt x="313287" y="2630539"/>
                    <a:pt x="303953" y="2621205"/>
                    <a:pt x="292439" y="2621205"/>
                  </a:cubicBezTo>
                  <a:close/>
                  <a:moveTo>
                    <a:pt x="1886788" y="2616159"/>
                  </a:moveTo>
                  <a:cubicBezTo>
                    <a:pt x="1875274" y="2616159"/>
                    <a:pt x="1865940" y="2625494"/>
                    <a:pt x="1865940" y="2637008"/>
                  </a:cubicBezTo>
                  <a:lnTo>
                    <a:pt x="1865940" y="2720395"/>
                  </a:lnTo>
                  <a:cubicBezTo>
                    <a:pt x="1865940" y="2731909"/>
                    <a:pt x="1875274" y="2741243"/>
                    <a:pt x="1886788" y="2741243"/>
                  </a:cubicBezTo>
                  <a:lnTo>
                    <a:pt x="2025358" y="2741243"/>
                  </a:lnTo>
                  <a:cubicBezTo>
                    <a:pt x="2036872" y="2741243"/>
                    <a:pt x="2046206" y="2731909"/>
                    <a:pt x="2046206" y="2720395"/>
                  </a:cubicBezTo>
                  <a:lnTo>
                    <a:pt x="2046206" y="2637008"/>
                  </a:lnTo>
                  <a:cubicBezTo>
                    <a:pt x="2046206" y="2625494"/>
                    <a:pt x="2036872" y="2616159"/>
                    <a:pt x="2025358" y="2616159"/>
                  </a:cubicBezTo>
                  <a:close/>
                  <a:moveTo>
                    <a:pt x="153869" y="2323010"/>
                  </a:moveTo>
                  <a:cubicBezTo>
                    <a:pt x="142355" y="2323010"/>
                    <a:pt x="133021" y="2332344"/>
                    <a:pt x="133021" y="2343859"/>
                  </a:cubicBezTo>
                  <a:lnTo>
                    <a:pt x="133021" y="2427245"/>
                  </a:lnTo>
                  <a:cubicBezTo>
                    <a:pt x="133021" y="2438759"/>
                    <a:pt x="142355" y="2448093"/>
                    <a:pt x="153869" y="2448093"/>
                  </a:cubicBezTo>
                  <a:lnTo>
                    <a:pt x="292439" y="2448093"/>
                  </a:lnTo>
                  <a:cubicBezTo>
                    <a:pt x="303953" y="2448093"/>
                    <a:pt x="313287" y="2438759"/>
                    <a:pt x="313287" y="2427245"/>
                  </a:cubicBezTo>
                  <a:lnTo>
                    <a:pt x="313287" y="2343859"/>
                  </a:lnTo>
                  <a:cubicBezTo>
                    <a:pt x="313287" y="2332344"/>
                    <a:pt x="303953" y="2323010"/>
                    <a:pt x="292439" y="2323010"/>
                  </a:cubicBezTo>
                  <a:close/>
                  <a:moveTo>
                    <a:pt x="1886788" y="2317965"/>
                  </a:moveTo>
                  <a:cubicBezTo>
                    <a:pt x="1875274" y="2317965"/>
                    <a:pt x="1865940" y="2327300"/>
                    <a:pt x="1865940" y="2338813"/>
                  </a:cubicBezTo>
                  <a:lnTo>
                    <a:pt x="1865940" y="2422200"/>
                  </a:lnTo>
                  <a:cubicBezTo>
                    <a:pt x="1865940" y="2433714"/>
                    <a:pt x="1875274" y="2443048"/>
                    <a:pt x="1886788" y="2443048"/>
                  </a:cubicBezTo>
                  <a:lnTo>
                    <a:pt x="2025358" y="2443048"/>
                  </a:lnTo>
                  <a:cubicBezTo>
                    <a:pt x="2036872" y="2443048"/>
                    <a:pt x="2046206" y="2433714"/>
                    <a:pt x="2046206" y="2422200"/>
                  </a:cubicBezTo>
                  <a:lnTo>
                    <a:pt x="2046206" y="2338813"/>
                  </a:lnTo>
                  <a:cubicBezTo>
                    <a:pt x="2046206" y="2327300"/>
                    <a:pt x="2036872" y="2317965"/>
                    <a:pt x="2025358" y="2317965"/>
                  </a:cubicBezTo>
                  <a:close/>
                  <a:moveTo>
                    <a:pt x="153869" y="2024816"/>
                  </a:moveTo>
                  <a:cubicBezTo>
                    <a:pt x="142355" y="2024816"/>
                    <a:pt x="133021" y="2034150"/>
                    <a:pt x="133021" y="2045665"/>
                  </a:cubicBezTo>
                  <a:lnTo>
                    <a:pt x="133021" y="2129051"/>
                  </a:lnTo>
                  <a:cubicBezTo>
                    <a:pt x="133021" y="2140565"/>
                    <a:pt x="142355" y="2149900"/>
                    <a:pt x="153869" y="2149900"/>
                  </a:cubicBezTo>
                  <a:lnTo>
                    <a:pt x="292439" y="2149900"/>
                  </a:lnTo>
                  <a:cubicBezTo>
                    <a:pt x="303953" y="2149900"/>
                    <a:pt x="313287" y="2140565"/>
                    <a:pt x="313287" y="2129051"/>
                  </a:cubicBezTo>
                  <a:lnTo>
                    <a:pt x="313287" y="2045665"/>
                  </a:lnTo>
                  <a:cubicBezTo>
                    <a:pt x="313287" y="2034150"/>
                    <a:pt x="303953" y="2024816"/>
                    <a:pt x="292439" y="2024816"/>
                  </a:cubicBezTo>
                  <a:close/>
                  <a:moveTo>
                    <a:pt x="1886788" y="2019772"/>
                  </a:moveTo>
                  <a:cubicBezTo>
                    <a:pt x="1875274" y="2019772"/>
                    <a:pt x="1865940" y="2029106"/>
                    <a:pt x="1865940" y="2040620"/>
                  </a:cubicBezTo>
                  <a:lnTo>
                    <a:pt x="1865940" y="2124007"/>
                  </a:lnTo>
                  <a:cubicBezTo>
                    <a:pt x="1865940" y="2135521"/>
                    <a:pt x="1875274" y="2144855"/>
                    <a:pt x="1886788" y="2144855"/>
                  </a:cubicBezTo>
                  <a:lnTo>
                    <a:pt x="2025358" y="2144855"/>
                  </a:lnTo>
                  <a:cubicBezTo>
                    <a:pt x="2036872" y="2144855"/>
                    <a:pt x="2046206" y="2135521"/>
                    <a:pt x="2046206" y="2124007"/>
                  </a:cubicBezTo>
                  <a:lnTo>
                    <a:pt x="2046206" y="2040620"/>
                  </a:lnTo>
                  <a:cubicBezTo>
                    <a:pt x="2046206" y="2029106"/>
                    <a:pt x="2036872" y="2019772"/>
                    <a:pt x="2025358" y="2019772"/>
                  </a:cubicBezTo>
                  <a:close/>
                  <a:moveTo>
                    <a:pt x="153869" y="1726623"/>
                  </a:moveTo>
                  <a:cubicBezTo>
                    <a:pt x="142355" y="1726623"/>
                    <a:pt x="133021" y="1735957"/>
                    <a:pt x="133021" y="1747471"/>
                  </a:cubicBezTo>
                  <a:lnTo>
                    <a:pt x="133021" y="1830858"/>
                  </a:lnTo>
                  <a:cubicBezTo>
                    <a:pt x="133021" y="1842372"/>
                    <a:pt x="142355" y="1851706"/>
                    <a:pt x="153869" y="1851706"/>
                  </a:cubicBezTo>
                  <a:lnTo>
                    <a:pt x="292439" y="1851706"/>
                  </a:lnTo>
                  <a:cubicBezTo>
                    <a:pt x="303953" y="1851706"/>
                    <a:pt x="313287" y="1842372"/>
                    <a:pt x="313287" y="1830858"/>
                  </a:cubicBezTo>
                  <a:lnTo>
                    <a:pt x="313287" y="1747471"/>
                  </a:lnTo>
                  <a:cubicBezTo>
                    <a:pt x="313287" y="1735957"/>
                    <a:pt x="303953" y="1726623"/>
                    <a:pt x="292439" y="1726623"/>
                  </a:cubicBezTo>
                  <a:close/>
                  <a:moveTo>
                    <a:pt x="1886788" y="1721579"/>
                  </a:moveTo>
                  <a:cubicBezTo>
                    <a:pt x="1875274" y="1721579"/>
                    <a:pt x="1865940" y="1730912"/>
                    <a:pt x="1865940" y="1742426"/>
                  </a:cubicBezTo>
                  <a:lnTo>
                    <a:pt x="1865940" y="1825813"/>
                  </a:lnTo>
                  <a:cubicBezTo>
                    <a:pt x="1865940" y="1837328"/>
                    <a:pt x="1875274" y="1846661"/>
                    <a:pt x="1886788" y="1846661"/>
                  </a:cubicBezTo>
                  <a:lnTo>
                    <a:pt x="2025358" y="1846661"/>
                  </a:lnTo>
                  <a:cubicBezTo>
                    <a:pt x="2036872" y="1846661"/>
                    <a:pt x="2046206" y="1837328"/>
                    <a:pt x="2046206" y="1825813"/>
                  </a:cubicBezTo>
                  <a:lnTo>
                    <a:pt x="2046206" y="1742426"/>
                  </a:lnTo>
                  <a:cubicBezTo>
                    <a:pt x="2046206" y="1730912"/>
                    <a:pt x="2036872" y="1721579"/>
                    <a:pt x="2025358" y="1721579"/>
                  </a:cubicBezTo>
                  <a:close/>
                  <a:moveTo>
                    <a:pt x="153869" y="1428429"/>
                  </a:moveTo>
                  <a:cubicBezTo>
                    <a:pt x="142355" y="1428429"/>
                    <a:pt x="133021" y="1437763"/>
                    <a:pt x="133021" y="1449277"/>
                  </a:cubicBezTo>
                  <a:lnTo>
                    <a:pt x="133021" y="1532664"/>
                  </a:lnTo>
                  <a:cubicBezTo>
                    <a:pt x="133021" y="1544178"/>
                    <a:pt x="142355" y="1553512"/>
                    <a:pt x="153869" y="1553512"/>
                  </a:cubicBezTo>
                  <a:lnTo>
                    <a:pt x="292439" y="1553512"/>
                  </a:lnTo>
                  <a:cubicBezTo>
                    <a:pt x="303953" y="1553512"/>
                    <a:pt x="313287" y="1544178"/>
                    <a:pt x="313287" y="1532664"/>
                  </a:cubicBezTo>
                  <a:lnTo>
                    <a:pt x="313287" y="1449277"/>
                  </a:lnTo>
                  <a:cubicBezTo>
                    <a:pt x="313287" y="1437763"/>
                    <a:pt x="303953" y="1428429"/>
                    <a:pt x="292439" y="1428429"/>
                  </a:cubicBezTo>
                  <a:close/>
                  <a:moveTo>
                    <a:pt x="1886788" y="1423384"/>
                  </a:moveTo>
                  <a:cubicBezTo>
                    <a:pt x="1875274" y="1423384"/>
                    <a:pt x="1865940" y="1432718"/>
                    <a:pt x="1865940" y="1444232"/>
                  </a:cubicBezTo>
                  <a:lnTo>
                    <a:pt x="1865940" y="1527620"/>
                  </a:lnTo>
                  <a:cubicBezTo>
                    <a:pt x="1865940" y="1539134"/>
                    <a:pt x="1875274" y="1548468"/>
                    <a:pt x="1886788" y="1548468"/>
                  </a:cubicBezTo>
                  <a:lnTo>
                    <a:pt x="2025358" y="1548468"/>
                  </a:lnTo>
                  <a:cubicBezTo>
                    <a:pt x="2036872" y="1548468"/>
                    <a:pt x="2046206" y="1539134"/>
                    <a:pt x="2046206" y="1527620"/>
                  </a:cubicBezTo>
                  <a:lnTo>
                    <a:pt x="2046206" y="1444232"/>
                  </a:lnTo>
                  <a:cubicBezTo>
                    <a:pt x="2046206" y="1432718"/>
                    <a:pt x="2036872" y="1423384"/>
                    <a:pt x="2025358" y="1423384"/>
                  </a:cubicBezTo>
                  <a:close/>
                  <a:moveTo>
                    <a:pt x="153869" y="1130235"/>
                  </a:moveTo>
                  <a:cubicBezTo>
                    <a:pt x="142355" y="1130235"/>
                    <a:pt x="133021" y="1139569"/>
                    <a:pt x="133021" y="1151083"/>
                  </a:cubicBezTo>
                  <a:lnTo>
                    <a:pt x="133021" y="1234470"/>
                  </a:lnTo>
                  <a:cubicBezTo>
                    <a:pt x="133021" y="1245984"/>
                    <a:pt x="142355" y="1255318"/>
                    <a:pt x="153869" y="1255318"/>
                  </a:cubicBezTo>
                  <a:lnTo>
                    <a:pt x="292439" y="1255318"/>
                  </a:lnTo>
                  <a:cubicBezTo>
                    <a:pt x="303953" y="1255318"/>
                    <a:pt x="313287" y="1245984"/>
                    <a:pt x="313287" y="1234470"/>
                  </a:cubicBezTo>
                  <a:lnTo>
                    <a:pt x="313287" y="1151083"/>
                  </a:lnTo>
                  <a:cubicBezTo>
                    <a:pt x="313287" y="1139569"/>
                    <a:pt x="303953" y="1130235"/>
                    <a:pt x="292439" y="1130235"/>
                  </a:cubicBezTo>
                  <a:close/>
                  <a:moveTo>
                    <a:pt x="1886788" y="1125190"/>
                  </a:moveTo>
                  <a:cubicBezTo>
                    <a:pt x="1875274" y="1125190"/>
                    <a:pt x="1865940" y="1134524"/>
                    <a:pt x="1865940" y="1146039"/>
                  </a:cubicBezTo>
                  <a:lnTo>
                    <a:pt x="1865940" y="1229425"/>
                  </a:lnTo>
                  <a:cubicBezTo>
                    <a:pt x="1865940" y="1240939"/>
                    <a:pt x="1875274" y="1250273"/>
                    <a:pt x="1886788" y="1250273"/>
                  </a:cubicBezTo>
                  <a:lnTo>
                    <a:pt x="2025358" y="1250273"/>
                  </a:lnTo>
                  <a:cubicBezTo>
                    <a:pt x="2036872" y="1250273"/>
                    <a:pt x="2046206" y="1240939"/>
                    <a:pt x="2046206" y="1229425"/>
                  </a:cubicBezTo>
                  <a:lnTo>
                    <a:pt x="2046206" y="1146039"/>
                  </a:lnTo>
                  <a:cubicBezTo>
                    <a:pt x="2046206" y="1134524"/>
                    <a:pt x="2036872" y="1125190"/>
                    <a:pt x="2025358" y="1125190"/>
                  </a:cubicBezTo>
                  <a:close/>
                  <a:moveTo>
                    <a:pt x="153869" y="832041"/>
                  </a:moveTo>
                  <a:cubicBezTo>
                    <a:pt x="142355" y="832041"/>
                    <a:pt x="133021" y="841375"/>
                    <a:pt x="133021" y="852889"/>
                  </a:cubicBezTo>
                  <a:lnTo>
                    <a:pt x="133021" y="936276"/>
                  </a:lnTo>
                  <a:cubicBezTo>
                    <a:pt x="133021" y="947790"/>
                    <a:pt x="142355" y="957124"/>
                    <a:pt x="153869" y="957124"/>
                  </a:cubicBezTo>
                  <a:lnTo>
                    <a:pt x="292439" y="957124"/>
                  </a:lnTo>
                  <a:cubicBezTo>
                    <a:pt x="303953" y="957124"/>
                    <a:pt x="313287" y="947790"/>
                    <a:pt x="313287" y="936276"/>
                  </a:cubicBezTo>
                  <a:lnTo>
                    <a:pt x="313287" y="852889"/>
                  </a:lnTo>
                  <a:cubicBezTo>
                    <a:pt x="313287" y="841375"/>
                    <a:pt x="303953" y="832041"/>
                    <a:pt x="292439" y="832041"/>
                  </a:cubicBezTo>
                  <a:close/>
                  <a:moveTo>
                    <a:pt x="1886788" y="826996"/>
                  </a:moveTo>
                  <a:cubicBezTo>
                    <a:pt x="1875274" y="826996"/>
                    <a:pt x="1865940" y="836330"/>
                    <a:pt x="1865940" y="847844"/>
                  </a:cubicBezTo>
                  <a:lnTo>
                    <a:pt x="1865940" y="931231"/>
                  </a:lnTo>
                  <a:cubicBezTo>
                    <a:pt x="1865940" y="942745"/>
                    <a:pt x="1875274" y="952079"/>
                    <a:pt x="1886788" y="952079"/>
                  </a:cubicBezTo>
                  <a:lnTo>
                    <a:pt x="2025358" y="952079"/>
                  </a:lnTo>
                  <a:cubicBezTo>
                    <a:pt x="2036872" y="952079"/>
                    <a:pt x="2046206" y="942745"/>
                    <a:pt x="2046206" y="931231"/>
                  </a:cubicBezTo>
                  <a:lnTo>
                    <a:pt x="2046206" y="847844"/>
                  </a:lnTo>
                  <a:cubicBezTo>
                    <a:pt x="2046206" y="836330"/>
                    <a:pt x="2036872" y="826996"/>
                    <a:pt x="2025358" y="826996"/>
                  </a:cubicBezTo>
                  <a:close/>
                  <a:moveTo>
                    <a:pt x="153869" y="533847"/>
                  </a:moveTo>
                  <a:cubicBezTo>
                    <a:pt x="142355" y="533847"/>
                    <a:pt x="133021" y="543181"/>
                    <a:pt x="133021" y="554695"/>
                  </a:cubicBezTo>
                  <a:lnTo>
                    <a:pt x="133021" y="638082"/>
                  </a:lnTo>
                  <a:cubicBezTo>
                    <a:pt x="133021" y="649596"/>
                    <a:pt x="142355" y="658930"/>
                    <a:pt x="153869" y="658930"/>
                  </a:cubicBezTo>
                  <a:lnTo>
                    <a:pt x="292439" y="658930"/>
                  </a:lnTo>
                  <a:cubicBezTo>
                    <a:pt x="303953" y="658930"/>
                    <a:pt x="313287" y="649596"/>
                    <a:pt x="313287" y="638082"/>
                  </a:cubicBezTo>
                  <a:lnTo>
                    <a:pt x="313287" y="554695"/>
                  </a:lnTo>
                  <a:cubicBezTo>
                    <a:pt x="313287" y="543181"/>
                    <a:pt x="303953" y="533847"/>
                    <a:pt x="292439" y="533847"/>
                  </a:cubicBezTo>
                  <a:close/>
                  <a:moveTo>
                    <a:pt x="1886788" y="528802"/>
                  </a:moveTo>
                  <a:cubicBezTo>
                    <a:pt x="1875274" y="528802"/>
                    <a:pt x="1865940" y="538136"/>
                    <a:pt x="1865940" y="549650"/>
                  </a:cubicBezTo>
                  <a:lnTo>
                    <a:pt x="1865940" y="633037"/>
                  </a:lnTo>
                  <a:cubicBezTo>
                    <a:pt x="1865940" y="644551"/>
                    <a:pt x="1875274" y="653885"/>
                    <a:pt x="1886788" y="653885"/>
                  </a:cubicBezTo>
                  <a:lnTo>
                    <a:pt x="2025358" y="653885"/>
                  </a:lnTo>
                  <a:cubicBezTo>
                    <a:pt x="2036872" y="653885"/>
                    <a:pt x="2046206" y="644551"/>
                    <a:pt x="2046206" y="633037"/>
                  </a:cubicBezTo>
                  <a:lnTo>
                    <a:pt x="2046206" y="549650"/>
                  </a:lnTo>
                  <a:cubicBezTo>
                    <a:pt x="2046206" y="538136"/>
                    <a:pt x="2036872" y="528802"/>
                    <a:pt x="2025358" y="528802"/>
                  </a:cubicBezTo>
                  <a:close/>
                  <a:moveTo>
                    <a:pt x="153869" y="235653"/>
                  </a:moveTo>
                  <a:cubicBezTo>
                    <a:pt x="142355" y="235653"/>
                    <a:pt x="133021" y="244987"/>
                    <a:pt x="133021" y="256501"/>
                  </a:cubicBezTo>
                  <a:lnTo>
                    <a:pt x="133021" y="339888"/>
                  </a:lnTo>
                  <a:cubicBezTo>
                    <a:pt x="133021" y="351402"/>
                    <a:pt x="142355" y="360736"/>
                    <a:pt x="153869" y="360736"/>
                  </a:cubicBezTo>
                  <a:lnTo>
                    <a:pt x="292439" y="360736"/>
                  </a:lnTo>
                  <a:cubicBezTo>
                    <a:pt x="303953" y="360736"/>
                    <a:pt x="313287" y="351402"/>
                    <a:pt x="313287" y="339888"/>
                  </a:cubicBezTo>
                  <a:lnTo>
                    <a:pt x="313287" y="256501"/>
                  </a:lnTo>
                  <a:cubicBezTo>
                    <a:pt x="313287" y="244987"/>
                    <a:pt x="303953" y="235653"/>
                    <a:pt x="292439" y="235653"/>
                  </a:cubicBezTo>
                  <a:close/>
                  <a:moveTo>
                    <a:pt x="1886788" y="230608"/>
                  </a:moveTo>
                  <a:cubicBezTo>
                    <a:pt x="1875274" y="230608"/>
                    <a:pt x="1865940" y="239942"/>
                    <a:pt x="1865940" y="251456"/>
                  </a:cubicBezTo>
                  <a:lnTo>
                    <a:pt x="1865940" y="334843"/>
                  </a:lnTo>
                  <a:cubicBezTo>
                    <a:pt x="1865940" y="346357"/>
                    <a:pt x="1875274" y="355691"/>
                    <a:pt x="1886788" y="355691"/>
                  </a:cubicBezTo>
                  <a:lnTo>
                    <a:pt x="2025358" y="355691"/>
                  </a:lnTo>
                  <a:cubicBezTo>
                    <a:pt x="2036872" y="355691"/>
                    <a:pt x="2046206" y="346357"/>
                    <a:pt x="2046206" y="334843"/>
                  </a:cubicBezTo>
                  <a:lnTo>
                    <a:pt x="2046206" y="251456"/>
                  </a:lnTo>
                  <a:cubicBezTo>
                    <a:pt x="2046206" y="239942"/>
                    <a:pt x="2036872" y="230608"/>
                    <a:pt x="2025358" y="230608"/>
                  </a:cubicBezTo>
                  <a:close/>
                  <a:moveTo>
                    <a:pt x="0" y="0"/>
                  </a:moveTo>
                  <a:lnTo>
                    <a:pt x="133021" y="0"/>
                  </a:lnTo>
                  <a:lnTo>
                    <a:pt x="133021" y="41694"/>
                  </a:lnTo>
                  <a:cubicBezTo>
                    <a:pt x="133021" y="53208"/>
                    <a:pt x="142355" y="62542"/>
                    <a:pt x="153869" y="62542"/>
                  </a:cubicBezTo>
                  <a:lnTo>
                    <a:pt x="292439" y="62542"/>
                  </a:lnTo>
                  <a:cubicBezTo>
                    <a:pt x="303953" y="62542"/>
                    <a:pt x="313287" y="53208"/>
                    <a:pt x="313287" y="41694"/>
                  </a:cubicBezTo>
                  <a:lnTo>
                    <a:pt x="313287" y="0"/>
                  </a:lnTo>
                  <a:lnTo>
                    <a:pt x="1865940" y="0"/>
                  </a:lnTo>
                  <a:lnTo>
                    <a:pt x="1865940" y="36649"/>
                  </a:lnTo>
                  <a:cubicBezTo>
                    <a:pt x="1865940" y="48163"/>
                    <a:pt x="1875274" y="57497"/>
                    <a:pt x="1886788" y="57497"/>
                  </a:cubicBezTo>
                  <a:lnTo>
                    <a:pt x="2025358" y="57497"/>
                  </a:lnTo>
                  <a:cubicBezTo>
                    <a:pt x="2036872" y="57497"/>
                    <a:pt x="2046206" y="48163"/>
                    <a:pt x="2046206" y="36649"/>
                  </a:cubicBezTo>
                  <a:lnTo>
                    <a:pt x="2046206" y="0"/>
                  </a:lnTo>
                  <a:lnTo>
                    <a:pt x="2198193" y="0"/>
                  </a:lnTo>
                  <a:lnTo>
                    <a:pt x="2198193" y="6661192"/>
                  </a:lnTo>
                  <a:lnTo>
                    <a:pt x="0" y="6661192"/>
                  </a:lnTo>
                  <a:close/>
                </a:path>
              </a:pathLst>
            </a:custGeom>
            <a:solidFill>
              <a:srgbClr val="822405">
                <a:alpha val="72550"/>
              </a:srgbClr>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373" name="Google Shape;373;p9"/>
            <p:cNvSpPr/>
            <p:nvPr/>
          </p:nvSpPr>
          <p:spPr>
            <a:xfrm>
              <a:off x="5293882" y="1319118"/>
              <a:ext cx="1469100" cy="2053800"/>
            </a:xfrm>
            <a:prstGeom prst="rect">
              <a:avLst/>
            </a:prstGeom>
            <a:solidFill>
              <a:srgbClr val="000000">
                <a:alpha val="7961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374" name="Google Shape;374;p9"/>
            <p:cNvSpPr/>
            <p:nvPr/>
          </p:nvSpPr>
          <p:spPr>
            <a:xfrm>
              <a:off x="5293882" y="0"/>
              <a:ext cx="1469100" cy="1223100"/>
            </a:xfrm>
            <a:prstGeom prst="rect">
              <a:avLst/>
            </a:prstGeom>
            <a:solidFill>
              <a:srgbClr val="000000">
                <a:alpha val="725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375" name="Google Shape;375;p9"/>
            <p:cNvSpPr/>
            <p:nvPr/>
          </p:nvSpPr>
          <p:spPr>
            <a:xfrm>
              <a:off x="5293882" y="3481987"/>
              <a:ext cx="1469100" cy="2053800"/>
            </a:xfrm>
            <a:prstGeom prst="rect">
              <a:avLst/>
            </a:prstGeom>
            <a:solidFill>
              <a:srgbClr val="000000">
                <a:alpha val="851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pic>
        <p:nvPicPr>
          <p:cNvPr descr="A picture containing cake, train, sitting, clock&#10;&#10;Description automatically generated" id="376" name="Google Shape;376;p9"/>
          <p:cNvPicPr preferRelativeResize="0"/>
          <p:nvPr/>
        </p:nvPicPr>
        <p:blipFill rotWithShape="1">
          <a:blip r:embed="rId3">
            <a:alphaModFix/>
          </a:blip>
          <a:srcRect b="0" l="0" r="0" t="0"/>
          <a:stretch/>
        </p:blipFill>
        <p:spPr>
          <a:xfrm rot="1489920">
            <a:off x="7478172" y="1267119"/>
            <a:ext cx="3640160" cy="673811"/>
          </a:xfrm>
          <a:prstGeom prst="rect">
            <a:avLst/>
          </a:prstGeom>
          <a:noFill/>
          <a:ln>
            <a:noFill/>
          </a:ln>
        </p:spPr>
      </p:pic>
      <p:grpSp>
        <p:nvGrpSpPr>
          <p:cNvPr id="377" name="Google Shape;377;p9"/>
          <p:cNvGrpSpPr/>
          <p:nvPr/>
        </p:nvGrpSpPr>
        <p:grpSpPr>
          <a:xfrm>
            <a:off x="7006193" y="1710661"/>
            <a:ext cx="3820430" cy="4579814"/>
            <a:chOff x="7466518" y="1654161"/>
            <a:chExt cx="3820430" cy="4579814"/>
          </a:xfrm>
        </p:grpSpPr>
        <p:sp>
          <p:nvSpPr>
            <p:cNvPr id="378" name="Google Shape;378;p9"/>
            <p:cNvSpPr/>
            <p:nvPr/>
          </p:nvSpPr>
          <p:spPr>
            <a:xfrm rot="-374103">
              <a:off x="7824457" y="2039480"/>
              <a:ext cx="1787172" cy="1728333"/>
            </a:xfrm>
            <a:prstGeom prst="ellipse">
              <a:avLst/>
            </a:prstGeom>
            <a:solidFill>
              <a:srgbClr val="FFFFFF">
                <a:alpha val="19220"/>
              </a:srgbClr>
            </a:solidFill>
            <a:ln>
              <a:noFill/>
            </a:ln>
            <a:effectLst>
              <a:outerShdw blurRad="57150" rotWithShape="0" algn="bl" dir="5400000" dist="19050">
                <a:srgbClr val="000000">
                  <a:alpha val="498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79" name="Google Shape;379;p9"/>
            <p:cNvGrpSpPr/>
            <p:nvPr/>
          </p:nvGrpSpPr>
          <p:grpSpPr>
            <a:xfrm rot="-4286693">
              <a:off x="8823179" y="3740038"/>
              <a:ext cx="2106240" cy="2269023"/>
              <a:chOff x="4978728" y="3112852"/>
              <a:chExt cx="2586803" cy="2930593"/>
            </a:xfrm>
          </p:grpSpPr>
          <p:sp>
            <p:nvSpPr>
              <p:cNvPr id="380" name="Google Shape;380;p9"/>
              <p:cNvSpPr/>
              <p:nvPr/>
            </p:nvSpPr>
            <p:spPr>
              <a:xfrm rot="2459514">
                <a:off x="5805359" y="3487681"/>
                <a:ext cx="525038" cy="2716629"/>
              </a:xfrm>
              <a:prstGeom prst="can">
                <a:avLst>
                  <a:gd fmla="val 17135" name="adj"/>
                </a:avLst>
              </a:prstGeom>
              <a:gradFill>
                <a:gsLst>
                  <a:gs pos="0">
                    <a:srgbClr val="262626"/>
                  </a:gs>
                  <a:gs pos="69000">
                    <a:srgbClr val="262626"/>
                  </a:gs>
                  <a:gs pos="86000">
                    <a:srgbClr val="7F7F7F"/>
                  </a:gs>
                  <a:gs pos="100000">
                    <a:srgbClr val="262626"/>
                  </a:gs>
                </a:gsLst>
                <a:lin ang="0" scaled="0"/>
              </a:gradFill>
              <a:ln>
                <a:noFill/>
              </a:ln>
              <a:effectLst>
                <a:outerShdw blurRad="57150" rotWithShape="0" algn="bl" dir="5400000" dist="19050">
                  <a:srgbClr val="000000">
                    <a:alpha val="498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381" name="Google Shape;381;p9"/>
              <p:cNvSpPr/>
              <p:nvPr/>
            </p:nvSpPr>
            <p:spPr>
              <a:xfrm rot="2420236">
                <a:off x="6959104" y="3674407"/>
                <a:ext cx="186609" cy="25739"/>
              </a:xfrm>
              <a:custGeom>
                <a:rect b="b" l="l" r="r" t="t"/>
                <a:pathLst>
                  <a:path extrusionOk="0" h="25730" w="186547">
                    <a:moveTo>
                      <a:pt x="-450" y="91"/>
                    </a:moveTo>
                    <a:lnTo>
                      <a:pt x="186097" y="91"/>
                    </a:lnTo>
                    <a:lnTo>
                      <a:pt x="186097" y="25822"/>
                    </a:lnTo>
                    <a:lnTo>
                      <a:pt x="-450" y="25822"/>
                    </a:lnTo>
                    <a:close/>
                  </a:path>
                </a:pathLst>
              </a:custGeom>
              <a:solidFill>
                <a:srgbClr val="D8D8D8"/>
              </a:solidFill>
              <a:ln>
                <a:noFill/>
              </a:ln>
              <a:effectLst>
                <a:outerShdw blurRad="57150" rotWithShape="0" algn="bl" dir="5400000" dist="19050">
                  <a:srgbClr val="000000">
                    <a:alpha val="498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82" name="Google Shape;382;p9"/>
              <p:cNvSpPr/>
              <p:nvPr/>
            </p:nvSpPr>
            <p:spPr>
              <a:xfrm rot="2420236">
                <a:off x="6878729" y="3680794"/>
                <a:ext cx="211676" cy="199441"/>
              </a:xfrm>
              <a:custGeom>
                <a:rect b="b" l="l" r="r" t="t"/>
                <a:pathLst>
                  <a:path extrusionOk="0" h="199375" w="211606">
                    <a:moveTo>
                      <a:pt x="-105" y="-491"/>
                    </a:moveTo>
                    <a:lnTo>
                      <a:pt x="-105" y="195613"/>
                    </a:lnTo>
                    <a:lnTo>
                      <a:pt x="1093" y="195613"/>
                    </a:lnTo>
                    <a:cubicBezTo>
                      <a:pt x="409" y="195742"/>
                      <a:pt x="-105" y="195879"/>
                      <a:pt x="-105" y="196015"/>
                    </a:cubicBezTo>
                    <a:cubicBezTo>
                      <a:pt x="-105" y="197600"/>
                      <a:pt x="47375" y="198884"/>
                      <a:pt x="105763" y="198884"/>
                    </a:cubicBezTo>
                    <a:cubicBezTo>
                      <a:pt x="164150" y="198884"/>
                      <a:pt x="211502" y="197600"/>
                      <a:pt x="211502" y="196015"/>
                    </a:cubicBezTo>
                    <a:cubicBezTo>
                      <a:pt x="211502" y="195879"/>
                      <a:pt x="210989" y="195742"/>
                      <a:pt x="210304" y="195613"/>
                    </a:cubicBezTo>
                    <a:lnTo>
                      <a:pt x="211117" y="195613"/>
                    </a:lnTo>
                    <a:lnTo>
                      <a:pt x="211117" y="-491"/>
                    </a:lnTo>
                    <a:lnTo>
                      <a:pt x="-105" y="-491"/>
                    </a:lnTo>
                    <a:close/>
                  </a:path>
                </a:pathLst>
              </a:custGeom>
              <a:gradFill>
                <a:gsLst>
                  <a:gs pos="0">
                    <a:srgbClr val="262626"/>
                  </a:gs>
                  <a:gs pos="15000">
                    <a:srgbClr val="262626"/>
                  </a:gs>
                  <a:gs pos="39000">
                    <a:srgbClr val="7F7F7F"/>
                  </a:gs>
                  <a:gs pos="64000">
                    <a:srgbClr val="FFFFFF"/>
                  </a:gs>
                  <a:gs pos="76440">
                    <a:srgbClr val="969696"/>
                  </a:gs>
                  <a:gs pos="97000">
                    <a:srgbClr val="262626"/>
                  </a:gs>
                  <a:gs pos="100000">
                    <a:srgbClr val="262626"/>
                  </a:gs>
                </a:gsLst>
                <a:lin ang="0" scaled="0"/>
              </a:gradFill>
              <a:ln>
                <a:noFill/>
              </a:ln>
              <a:effectLst>
                <a:outerShdw blurRad="57150" rotWithShape="0" algn="bl" dir="5400000" dist="19050">
                  <a:srgbClr val="000000">
                    <a:alpha val="498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383" name="Google Shape;383;p9"/>
              <p:cNvSpPr/>
              <p:nvPr/>
            </p:nvSpPr>
            <p:spPr>
              <a:xfrm rot="2420236">
                <a:off x="6943345" y="3689799"/>
                <a:ext cx="211604" cy="5735"/>
              </a:xfrm>
              <a:custGeom>
                <a:rect b="b" l="l" r="r" t="t"/>
                <a:pathLst>
                  <a:path extrusionOk="0" h="5733" w="211534">
                    <a:moveTo>
                      <a:pt x="211431" y="2515"/>
                    </a:moveTo>
                    <a:cubicBezTo>
                      <a:pt x="211431" y="4098"/>
                      <a:pt x="164079" y="5382"/>
                      <a:pt x="105664" y="5382"/>
                    </a:cubicBezTo>
                    <a:cubicBezTo>
                      <a:pt x="47249" y="5382"/>
                      <a:pt x="-103" y="4098"/>
                      <a:pt x="-103" y="2515"/>
                    </a:cubicBezTo>
                    <a:cubicBezTo>
                      <a:pt x="-103" y="932"/>
                      <a:pt x="47249" y="-352"/>
                      <a:pt x="105664" y="-352"/>
                    </a:cubicBezTo>
                    <a:cubicBezTo>
                      <a:pt x="164079" y="-352"/>
                      <a:pt x="211431" y="932"/>
                      <a:pt x="211431" y="2515"/>
                    </a:cubicBezTo>
                    <a:close/>
                  </a:path>
                </a:pathLst>
              </a:custGeom>
              <a:solidFill>
                <a:srgbClr val="D8D8D8"/>
              </a:solidFill>
              <a:ln>
                <a:noFill/>
              </a:ln>
              <a:effectLst>
                <a:outerShdw blurRad="57150" rotWithShape="0" algn="bl" dir="5400000" dist="19050">
                  <a:srgbClr val="000000">
                    <a:alpha val="498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84" name="Google Shape;384;p9"/>
              <p:cNvSpPr/>
              <p:nvPr/>
            </p:nvSpPr>
            <p:spPr>
              <a:xfrm rot="2420236">
                <a:off x="7094711" y="3514652"/>
                <a:ext cx="186609" cy="25739"/>
              </a:xfrm>
              <a:custGeom>
                <a:rect b="b" l="l" r="r" t="t"/>
                <a:pathLst>
                  <a:path extrusionOk="0" h="25730" w="186547">
                    <a:moveTo>
                      <a:pt x="-436" y="97"/>
                    </a:moveTo>
                    <a:lnTo>
                      <a:pt x="186111" y="97"/>
                    </a:lnTo>
                    <a:lnTo>
                      <a:pt x="186111" y="25828"/>
                    </a:lnTo>
                    <a:lnTo>
                      <a:pt x="-436" y="25828"/>
                    </a:lnTo>
                    <a:close/>
                  </a:path>
                </a:pathLst>
              </a:custGeom>
              <a:solidFill>
                <a:srgbClr val="D8D8D8"/>
              </a:solidFill>
              <a:ln>
                <a:noFill/>
              </a:ln>
              <a:effectLst>
                <a:outerShdw blurRad="57150" rotWithShape="0" algn="bl" dir="5400000" dist="19050">
                  <a:srgbClr val="000000">
                    <a:alpha val="498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85" name="Google Shape;385;p9"/>
              <p:cNvSpPr/>
              <p:nvPr/>
            </p:nvSpPr>
            <p:spPr>
              <a:xfrm rot="2420236">
                <a:off x="7006702" y="3521403"/>
                <a:ext cx="235269" cy="199441"/>
              </a:xfrm>
              <a:custGeom>
                <a:rect b="b" l="l" r="r" t="t"/>
                <a:pathLst>
                  <a:path extrusionOk="0" h="199375" w="235191">
                    <a:moveTo>
                      <a:pt x="-91" y="-508"/>
                    </a:moveTo>
                    <a:lnTo>
                      <a:pt x="-91" y="195596"/>
                    </a:lnTo>
                    <a:lnTo>
                      <a:pt x="1241" y="195596"/>
                    </a:lnTo>
                    <a:cubicBezTo>
                      <a:pt x="480" y="195726"/>
                      <a:pt x="-91" y="195862"/>
                      <a:pt x="-91" y="195998"/>
                    </a:cubicBezTo>
                    <a:cubicBezTo>
                      <a:pt x="-91" y="197583"/>
                      <a:pt x="52681" y="198867"/>
                      <a:pt x="117577" y="198867"/>
                    </a:cubicBezTo>
                    <a:cubicBezTo>
                      <a:pt x="182472" y="198867"/>
                      <a:pt x="235101" y="197583"/>
                      <a:pt x="235101" y="195998"/>
                    </a:cubicBezTo>
                    <a:cubicBezTo>
                      <a:pt x="235101" y="195862"/>
                      <a:pt x="234531" y="195726"/>
                      <a:pt x="233770" y="195596"/>
                    </a:cubicBezTo>
                    <a:lnTo>
                      <a:pt x="234673" y="195596"/>
                    </a:lnTo>
                    <a:lnTo>
                      <a:pt x="234673" y="-508"/>
                    </a:lnTo>
                    <a:lnTo>
                      <a:pt x="-91" y="-508"/>
                    </a:lnTo>
                    <a:close/>
                  </a:path>
                </a:pathLst>
              </a:custGeom>
              <a:gradFill>
                <a:gsLst>
                  <a:gs pos="0">
                    <a:srgbClr val="262626"/>
                  </a:gs>
                  <a:gs pos="15000">
                    <a:srgbClr val="262626"/>
                  </a:gs>
                  <a:gs pos="39000">
                    <a:srgbClr val="7F7F7F"/>
                  </a:gs>
                  <a:gs pos="64000">
                    <a:srgbClr val="FFFFFF"/>
                  </a:gs>
                  <a:gs pos="76440">
                    <a:srgbClr val="969696"/>
                  </a:gs>
                  <a:gs pos="97000">
                    <a:srgbClr val="262626"/>
                  </a:gs>
                  <a:gs pos="100000">
                    <a:srgbClr val="262626"/>
                  </a:gs>
                </a:gsLst>
                <a:lin ang="0" scaled="0"/>
              </a:gradFill>
              <a:ln>
                <a:noFill/>
              </a:ln>
              <a:effectLst>
                <a:outerShdw blurRad="57150" rotWithShape="0" algn="bl" dir="5400000" dist="19050">
                  <a:srgbClr val="000000">
                    <a:alpha val="498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386" name="Google Shape;386;p9"/>
              <p:cNvSpPr/>
              <p:nvPr/>
            </p:nvSpPr>
            <p:spPr>
              <a:xfrm rot="2420236">
                <a:off x="7065424" y="3530410"/>
                <a:ext cx="235189" cy="5735"/>
              </a:xfrm>
              <a:custGeom>
                <a:rect b="b" l="l" r="r" t="t"/>
                <a:pathLst>
                  <a:path extrusionOk="0" h="5733" w="235111">
                    <a:moveTo>
                      <a:pt x="235022" y="2498"/>
                    </a:moveTo>
                    <a:cubicBezTo>
                      <a:pt x="235022" y="4082"/>
                      <a:pt x="182392" y="5365"/>
                      <a:pt x="117467" y="5365"/>
                    </a:cubicBezTo>
                    <a:cubicBezTo>
                      <a:pt x="52541" y="5365"/>
                      <a:pt x="-89" y="4082"/>
                      <a:pt x="-89" y="2498"/>
                    </a:cubicBezTo>
                    <a:cubicBezTo>
                      <a:pt x="-89" y="915"/>
                      <a:pt x="52541" y="-368"/>
                      <a:pt x="117467" y="-368"/>
                    </a:cubicBezTo>
                    <a:cubicBezTo>
                      <a:pt x="182392" y="-368"/>
                      <a:pt x="235022" y="915"/>
                      <a:pt x="235022" y="2498"/>
                    </a:cubicBezTo>
                    <a:close/>
                  </a:path>
                </a:pathLst>
              </a:custGeom>
              <a:solidFill>
                <a:srgbClr val="D8D8D8"/>
              </a:solidFill>
              <a:ln>
                <a:noFill/>
              </a:ln>
              <a:effectLst>
                <a:outerShdw blurRad="57150" rotWithShape="0" algn="bl" dir="5400000" dist="19050">
                  <a:srgbClr val="000000">
                    <a:alpha val="498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87" name="Google Shape;387;p9"/>
              <p:cNvSpPr/>
              <p:nvPr/>
            </p:nvSpPr>
            <p:spPr>
              <a:xfrm rot="2420236">
                <a:off x="7235106" y="3145230"/>
                <a:ext cx="211676" cy="444666"/>
              </a:xfrm>
              <a:custGeom>
                <a:rect b="b" l="l" r="r" t="t"/>
                <a:pathLst>
                  <a:path extrusionOk="0" h="444519" w="211606">
                    <a:moveTo>
                      <a:pt x="-68" y="-535"/>
                    </a:moveTo>
                    <a:lnTo>
                      <a:pt x="-68" y="436692"/>
                    </a:lnTo>
                    <a:lnTo>
                      <a:pt x="1130" y="436692"/>
                    </a:lnTo>
                    <a:cubicBezTo>
                      <a:pt x="445" y="436980"/>
                      <a:pt x="-68" y="437284"/>
                      <a:pt x="-68" y="437588"/>
                    </a:cubicBezTo>
                    <a:cubicBezTo>
                      <a:pt x="-68" y="441122"/>
                      <a:pt x="47412" y="443985"/>
                      <a:pt x="105800" y="443985"/>
                    </a:cubicBezTo>
                    <a:cubicBezTo>
                      <a:pt x="164187" y="443985"/>
                      <a:pt x="211539" y="441122"/>
                      <a:pt x="211539" y="437588"/>
                    </a:cubicBezTo>
                    <a:cubicBezTo>
                      <a:pt x="211539" y="437284"/>
                      <a:pt x="211025" y="436980"/>
                      <a:pt x="210341" y="436692"/>
                    </a:cubicBezTo>
                    <a:lnTo>
                      <a:pt x="211154" y="436692"/>
                    </a:lnTo>
                    <a:lnTo>
                      <a:pt x="211154" y="-535"/>
                    </a:lnTo>
                    <a:lnTo>
                      <a:pt x="-68" y="-535"/>
                    </a:lnTo>
                    <a:close/>
                  </a:path>
                </a:pathLst>
              </a:custGeom>
              <a:gradFill>
                <a:gsLst>
                  <a:gs pos="0">
                    <a:srgbClr val="262626"/>
                  </a:gs>
                  <a:gs pos="15000">
                    <a:srgbClr val="262626"/>
                  </a:gs>
                  <a:gs pos="39000">
                    <a:srgbClr val="7F7F7F"/>
                  </a:gs>
                  <a:gs pos="64000">
                    <a:srgbClr val="FFFFFF"/>
                  </a:gs>
                  <a:gs pos="76440">
                    <a:srgbClr val="969696"/>
                  </a:gs>
                  <a:gs pos="97000">
                    <a:srgbClr val="262626"/>
                  </a:gs>
                  <a:gs pos="100000">
                    <a:srgbClr val="262626"/>
                  </a:gs>
                </a:gsLst>
                <a:lin ang="0" scaled="0"/>
              </a:gradFill>
              <a:ln>
                <a:noFill/>
              </a:ln>
              <a:effectLst>
                <a:outerShdw blurRad="57150" rotWithShape="0" algn="bl" dir="5400000" dist="19050">
                  <a:srgbClr val="000000">
                    <a:alpha val="498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388" name="Google Shape;388;p9"/>
              <p:cNvSpPr/>
              <p:nvPr/>
            </p:nvSpPr>
            <p:spPr>
              <a:xfrm rot="2420236">
                <a:off x="7373230" y="3179816"/>
                <a:ext cx="211604" cy="12786"/>
              </a:xfrm>
              <a:custGeom>
                <a:rect b="b" l="l" r="r" t="t"/>
                <a:pathLst>
                  <a:path extrusionOk="0" h="12782" w="211534">
                    <a:moveTo>
                      <a:pt x="211477" y="5987"/>
                    </a:moveTo>
                    <a:cubicBezTo>
                      <a:pt x="211477" y="9517"/>
                      <a:pt x="164124" y="12378"/>
                      <a:pt x="105709" y="12378"/>
                    </a:cubicBezTo>
                    <a:cubicBezTo>
                      <a:pt x="47294" y="12378"/>
                      <a:pt x="-58" y="9517"/>
                      <a:pt x="-58" y="5987"/>
                    </a:cubicBezTo>
                    <a:cubicBezTo>
                      <a:pt x="-58" y="2457"/>
                      <a:pt x="47294" y="-405"/>
                      <a:pt x="105709" y="-405"/>
                    </a:cubicBezTo>
                    <a:cubicBezTo>
                      <a:pt x="164124" y="-405"/>
                      <a:pt x="211477" y="2457"/>
                      <a:pt x="211477" y="5987"/>
                    </a:cubicBezTo>
                    <a:close/>
                  </a:path>
                </a:pathLst>
              </a:custGeom>
              <a:solidFill>
                <a:srgbClr val="D8D8D8"/>
              </a:solidFill>
              <a:ln>
                <a:noFill/>
              </a:ln>
              <a:effectLst>
                <a:outerShdw blurRad="57150" rotWithShape="0" algn="bl" dir="5400000" dist="19050">
                  <a:srgbClr val="000000">
                    <a:alpha val="498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389" name="Google Shape;389;p9"/>
            <p:cNvSpPr/>
            <p:nvPr/>
          </p:nvSpPr>
          <p:spPr>
            <a:xfrm rot="-2146075">
              <a:off x="7887389" y="2284969"/>
              <a:ext cx="954657" cy="1748366"/>
            </a:xfrm>
            <a:prstGeom prst="moon">
              <a:avLst>
                <a:gd fmla="val 7461" name="adj"/>
              </a:avLst>
            </a:prstGeom>
            <a:gradFill>
              <a:gsLst>
                <a:gs pos="0">
                  <a:srgbClr val="262626"/>
                </a:gs>
                <a:gs pos="8000">
                  <a:srgbClr val="262626"/>
                </a:gs>
                <a:gs pos="15000">
                  <a:srgbClr val="262626"/>
                </a:gs>
                <a:gs pos="39000">
                  <a:srgbClr val="7F7F7F"/>
                </a:gs>
                <a:gs pos="64000">
                  <a:srgbClr val="FFFFFF"/>
                </a:gs>
                <a:gs pos="76000">
                  <a:srgbClr val="969696"/>
                </a:gs>
                <a:gs pos="97000">
                  <a:srgbClr val="262626"/>
                </a:gs>
                <a:gs pos="100000">
                  <a:srgbClr val="262626"/>
                </a:gs>
              </a:gsLst>
              <a:path path="circle">
                <a:fillToRect b="50%" l="50%" r="50%" t="50%"/>
              </a:path>
              <a:tileRect/>
            </a:gradFill>
            <a:ln>
              <a:noFill/>
            </a:ln>
            <a:effectLst>
              <a:outerShdw blurRad="57150" rotWithShape="0" algn="bl" dir="5400000" dist="19050">
                <a:srgbClr val="000000">
                  <a:alpha val="498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390" name="Google Shape;390;p9"/>
            <p:cNvSpPr/>
            <p:nvPr/>
          </p:nvSpPr>
          <p:spPr>
            <a:xfrm rot="8717182">
              <a:off x="8631922" y="1765164"/>
              <a:ext cx="940866" cy="1763394"/>
            </a:xfrm>
            <a:prstGeom prst="moon">
              <a:avLst>
                <a:gd fmla="val 5780" name="adj"/>
              </a:avLst>
            </a:prstGeom>
            <a:gradFill>
              <a:gsLst>
                <a:gs pos="0">
                  <a:srgbClr val="262626"/>
                </a:gs>
                <a:gs pos="8000">
                  <a:srgbClr val="262626"/>
                </a:gs>
                <a:gs pos="15000">
                  <a:srgbClr val="262626"/>
                </a:gs>
                <a:gs pos="39000">
                  <a:srgbClr val="7F7F7F"/>
                </a:gs>
                <a:gs pos="64000">
                  <a:srgbClr val="FFFFFF"/>
                </a:gs>
                <a:gs pos="76000">
                  <a:srgbClr val="969696"/>
                </a:gs>
                <a:gs pos="97000">
                  <a:srgbClr val="262626"/>
                </a:gs>
                <a:gs pos="100000">
                  <a:srgbClr val="262626"/>
                </a:gs>
              </a:gsLst>
              <a:path path="circle">
                <a:fillToRect b="50%" l="50%" r="50%" t="50%"/>
              </a:path>
              <a:tileRect/>
            </a:gradFill>
            <a:ln>
              <a:noFill/>
            </a:ln>
            <a:effectLst>
              <a:outerShdw blurRad="57150" rotWithShape="0" algn="bl" dir="5400000" dist="19050">
                <a:srgbClr val="000000">
                  <a:alpha val="498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sp>
        <p:nvSpPr>
          <p:cNvPr id="391" name="Google Shape;391;p9"/>
          <p:cNvSpPr/>
          <p:nvPr/>
        </p:nvSpPr>
        <p:spPr>
          <a:xfrm>
            <a:off x="9325" y="5488275"/>
            <a:ext cx="223500" cy="1323000"/>
          </a:xfrm>
          <a:prstGeom prst="rect">
            <a:avLst/>
          </a:prstGeom>
          <a:solidFill>
            <a:srgbClr val="B7B7B7"/>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Special Elite"/>
              <a:ea typeface="Special Elite"/>
              <a:cs typeface="Special Elite"/>
              <a:sym typeface="Special Elite"/>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p7"/>
          <p:cNvSpPr txBox="1"/>
          <p:nvPr>
            <p:ph type="ctrTitle"/>
          </p:nvPr>
        </p:nvSpPr>
        <p:spPr>
          <a:xfrm rot="636438">
            <a:off x="710672" y="4425949"/>
            <a:ext cx="6323456" cy="1449153"/>
          </a:xfrm>
          <a:prstGeom prst="rect">
            <a:avLst/>
          </a:prstGeom>
          <a:noFill/>
          <a:ln>
            <a:noFill/>
          </a:ln>
        </p:spPr>
        <p:txBody>
          <a:bodyPr anchorCtr="0" anchor="b" bIns="121900" lIns="121900" spcFirstLastPara="1" rIns="121900" wrap="square" tIns="121900">
            <a:noAutofit/>
          </a:bodyPr>
          <a:lstStyle/>
          <a:p>
            <a:pPr indent="0" lvl="0" marL="0" rtl="0" algn="r">
              <a:lnSpc>
                <a:spcPct val="100000"/>
              </a:lnSpc>
              <a:spcBef>
                <a:spcPts val="0"/>
              </a:spcBef>
              <a:spcAft>
                <a:spcPts val="0"/>
              </a:spcAft>
              <a:buSzPts val="3600"/>
              <a:buNone/>
            </a:pPr>
            <a:r>
              <a:rPr b="1" lang="en" sz="3900">
                <a:solidFill>
                  <a:srgbClr val="FFFFFF"/>
                </a:solidFill>
              </a:rPr>
              <a:t>Game</a:t>
            </a:r>
            <a:r>
              <a:rPr b="1" lang="en" sz="3900">
                <a:solidFill>
                  <a:srgbClr val="FFFFFF"/>
                </a:solidFill>
                <a:highlight>
                  <a:schemeClr val="dk1"/>
                </a:highlight>
              </a:rPr>
              <a:t> Evaluation</a:t>
            </a:r>
            <a:r>
              <a:rPr lang="en">
                <a:solidFill>
                  <a:srgbClr val="FFFFFF"/>
                </a:solidFill>
              </a:rPr>
              <a:t> </a:t>
            </a:r>
            <a:endParaRPr>
              <a:solidFill>
                <a:srgbClr val="FFFFFF"/>
              </a:solidFill>
            </a:endParaRPr>
          </a:p>
          <a:p>
            <a:pPr indent="0" lvl="0" marL="0" rtl="0" algn="r">
              <a:lnSpc>
                <a:spcPct val="100000"/>
              </a:lnSpc>
              <a:spcBef>
                <a:spcPts val="0"/>
              </a:spcBef>
              <a:spcAft>
                <a:spcPts val="0"/>
              </a:spcAft>
              <a:buSzPts val="3600"/>
              <a:buNone/>
            </a:pPr>
            <a:r>
              <a:rPr lang="en" sz="3000">
                <a:solidFill>
                  <a:srgbClr val="FFFFFF"/>
                </a:solidFill>
              </a:rPr>
              <a:t>The Metrics.</a:t>
            </a:r>
            <a:endParaRPr sz="3000">
              <a:solidFill>
                <a:srgbClr val="FFFFFF"/>
              </a:solidFill>
            </a:endParaRPr>
          </a:p>
        </p:txBody>
      </p:sp>
      <p:sp>
        <p:nvSpPr>
          <p:cNvPr id="397" name="Google Shape;397;p7"/>
          <p:cNvSpPr/>
          <p:nvPr/>
        </p:nvSpPr>
        <p:spPr>
          <a:xfrm>
            <a:off x="9325" y="5488275"/>
            <a:ext cx="223500" cy="1323000"/>
          </a:xfrm>
          <a:prstGeom prst="rect">
            <a:avLst/>
          </a:prstGeom>
          <a:solidFill>
            <a:srgbClr val="B7B7B7"/>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Special Elite"/>
              <a:ea typeface="Special Elite"/>
              <a:cs typeface="Special Elite"/>
              <a:sym typeface="Special Elite"/>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g270d0b6cd83_0_589"/>
          <p:cNvSpPr txBox="1"/>
          <p:nvPr>
            <p:ph idx="1" type="body"/>
          </p:nvPr>
        </p:nvSpPr>
        <p:spPr>
          <a:xfrm>
            <a:off x="6920313" y="2689425"/>
            <a:ext cx="3258600" cy="4555200"/>
          </a:xfrm>
          <a:prstGeom prst="rect">
            <a:avLst/>
          </a:prstGeom>
          <a:noFill/>
          <a:ln>
            <a:noFill/>
          </a:ln>
        </p:spPr>
        <p:txBody>
          <a:bodyPr anchorCtr="0" anchor="t" bIns="121900" lIns="121900" spcFirstLastPara="1" rIns="121900" wrap="square" tIns="121900">
            <a:noAutofit/>
          </a:bodyPr>
          <a:lstStyle/>
          <a:p>
            <a:pPr indent="0" lvl="0" marL="0" rtl="0" algn="l">
              <a:lnSpc>
                <a:spcPct val="115000"/>
              </a:lnSpc>
              <a:spcBef>
                <a:spcPts val="0"/>
              </a:spcBef>
              <a:spcAft>
                <a:spcPts val="0"/>
              </a:spcAft>
              <a:buSzPts val="2400"/>
              <a:buNone/>
            </a:pPr>
            <a:r>
              <a:rPr lang="en" sz="1400"/>
              <a:t>The following graphs depict the relationship between the number of users and key metrics. Each graph illustrates how these metrics evolve as the user load increases.</a:t>
            </a:r>
            <a:endParaRPr sz="1400"/>
          </a:p>
          <a:p>
            <a:pPr indent="0" lvl="0" marL="0" rtl="0" algn="l">
              <a:lnSpc>
                <a:spcPct val="115000"/>
              </a:lnSpc>
              <a:spcBef>
                <a:spcPts val="0"/>
              </a:spcBef>
              <a:spcAft>
                <a:spcPts val="0"/>
              </a:spcAft>
              <a:buSzPts val="2400"/>
              <a:buNone/>
            </a:pPr>
            <a:r>
              <a:t/>
            </a:r>
            <a:endParaRPr sz="1400"/>
          </a:p>
          <a:p>
            <a:pPr indent="0" lvl="0" marL="0" rtl="0" algn="l">
              <a:lnSpc>
                <a:spcPct val="200000"/>
              </a:lnSpc>
              <a:spcBef>
                <a:spcPts val="0"/>
              </a:spcBef>
              <a:spcAft>
                <a:spcPts val="0"/>
              </a:spcAft>
              <a:buSzPts val="2400"/>
              <a:buNone/>
            </a:pPr>
            <a:r>
              <a:rPr lang="en" sz="1400"/>
              <a:t>Key </a:t>
            </a:r>
            <a:r>
              <a:rPr lang="en" sz="1400"/>
              <a:t>performance metrics: </a:t>
            </a:r>
            <a:endParaRPr sz="1400"/>
          </a:p>
          <a:p>
            <a:pPr indent="-317500" lvl="0" marL="457200" rtl="0" algn="l">
              <a:lnSpc>
                <a:spcPct val="200000"/>
              </a:lnSpc>
              <a:spcBef>
                <a:spcPts val="0"/>
              </a:spcBef>
              <a:spcAft>
                <a:spcPts val="0"/>
              </a:spcAft>
              <a:buSzPts val="1400"/>
              <a:buAutoNum type="arabicPeriod"/>
            </a:pPr>
            <a:r>
              <a:rPr lang="en" sz="1400"/>
              <a:t>memory usage</a:t>
            </a:r>
            <a:endParaRPr sz="1400"/>
          </a:p>
          <a:p>
            <a:pPr indent="-317500" lvl="0" marL="457200" rtl="0" algn="l">
              <a:lnSpc>
                <a:spcPct val="200000"/>
              </a:lnSpc>
              <a:spcBef>
                <a:spcPts val="0"/>
              </a:spcBef>
              <a:spcAft>
                <a:spcPts val="0"/>
              </a:spcAft>
              <a:buSzPts val="1400"/>
              <a:buAutoNum type="arabicPeriod"/>
            </a:pPr>
            <a:r>
              <a:rPr lang="en" sz="1400"/>
              <a:t>network input/output</a:t>
            </a:r>
            <a:endParaRPr sz="1400"/>
          </a:p>
          <a:p>
            <a:pPr indent="-317500" lvl="0" marL="457200" rtl="0" algn="l">
              <a:lnSpc>
                <a:spcPct val="200000"/>
              </a:lnSpc>
              <a:spcBef>
                <a:spcPts val="0"/>
              </a:spcBef>
              <a:spcAft>
                <a:spcPts val="0"/>
              </a:spcAft>
              <a:buSzPts val="1400"/>
              <a:buAutoNum type="arabicPeriod"/>
            </a:pPr>
            <a:r>
              <a:rPr lang="en" sz="1400"/>
              <a:t>CPU usage.</a:t>
            </a:r>
            <a:endParaRPr sz="1400"/>
          </a:p>
        </p:txBody>
      </p:sp>
      <p:sp>
        <p:nvSpPr>
          <p:cNvPr id="403" name="Google Shape;403;g270d0b6cd83_0_589"/>
          <p:cNvSpPr txBox="1"/>
          <p:nvPr>
            <p:ph type="title"/>
          </p:nvPr>
        </p:nvSpPr>
        <p:spPr>
          <a:xfrm>
            <a:off x="6801475" y="1046025"/>
            <a:ext cx="3258600" cy="2530800"/>
          </a:xfrm>
          <a:prstGeom prst="rect">
            <a:avLst/>
          </a:prstGeom>
          <a:noFill/>
          <a:ln>
            <a:noFill/>
          </a:ln>
        </p:spPr>
        <p:txBody>
          <a:bodyPr anchorCtr="0" anchor="t" bIns="121900" lIns="121900" spcFirstLastPara="1" rIns="121900" wrap="square" tIns="121900">
            <a:noAutofit/>
          </a:bodyPr>
          <a:lstStyle/>
          <a:p>
            <a:pPr indent="0" lvl="0" marL="0" rtl="0" algn="l">
              <a:lnSpc>
                <a:spcPct val="100000"/>
              </a:lnSpc>
              <a:spcBef>
                <a:spcPts val="0"/>
              </a:spcBef>
              <a:spcAft>
                <a:spcPts val="0"/>
              </a:spcAft>
              <a:buSzPts val="4800"/>
              <a:buNone/>
            </a:pPr>
            <a:r>
              <a:rPr lang="en"/>
              <a:t>EVAL METRIC 1</a:t>
            </a:r>
            <a:endParaRPr/>
          </a:p>
        </p:txBody>
      </p:sp>
      <p:pic>
        <p:nvPicPr>
          <p:cNvPr descr="A picture containing cake, train, sitting, clock&#10;&#10;Description automatically generated" id="404" name="Google Shape;404;g270d0b6cd83_0_589"/>
          <p:cNvPicPr preferRelativeResize="0"/>
          <p:nvPr/>
        </p:nvPicPr>
        <p:blipFill rotWithShape="1">
          <a:blip r:embed="rId3">
            <a:alphaModFix/>
          </a:blip>
          <a:srcRect b="0" l="0" r="0" t="0"/>
          <a:stretch/>
        </p:blipFill>
        <p:spPr>
          <a:xfrm rot="719462">
            <a:off x="1864501" y="4628789"/>
            <a:ext cx="2716393" cy="502822"/>
          </a:xfrm>
          <a:prstGeom prst="rect">
            <a:avLst/>
          </a:prstGeom>
          <a:noFill/>
          <a:ln>
            <a:noFill/>
          </a:ln>
        </p:spPr>
      </p:pic>
      <p:sp>
        <p:nvSpPr>
          <p:cNvPr id="405" name="Google Shape;405;g270d0b6cd83_0_589"/>
          <p:cNvSpPr/>
          <p:nvPr/>
        </p:nvSpPr>
        <p:spPr>
          <a:xfrm>
            <a:off x="9325" y="5488275"/>
            <a:ext cx="223500" cy="1323000"/>
          </a:xfrm>
          <a:prstGeom prst="rect">
            <a:avLst/>
          </a:prstGeom>
          <a:solidFill>
            <a:srgbClr val="B7B7B7"/>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Special Elite"/>
              <a:ea typeface="Special Elite"/>
              <a:cs typeface="Special Elite"/>
              <a:sym typeface="Special Elite"/>
            </a:endParaRPr>
          </a:p>
        </p:txBody>
      </p:sp>
      <p:pic>
        <p:nvPicPr>
          <p:cNvPr id="406" name="Google Shape;406;g270d0b6cd83_0_589"/>
          <p:cNvPicPr preferRelativeResize="0"/>
          <p:nvPr/>
        </p:nvPicPr>
        <p:blipFill rotWithShape="1">
          <a:blip r:embed="rId4">
            <a:alphaModFix amt="88000"/>
          </a:blip>
          <a:srcRect b="0" l="0" r="50575" t="0"/>
          <a:stretch/>
        </p:blipFill>
        <p:spPr>
          <a:xfrm rot="-5610272">
            <a:off x="987245" y="1836355"/>
            <a:ext cx="4741614" cy="2747594"/>
          </a:xfrm>
          <a:prstGeom prst="rect">
            <a:avLst/>
          </a:prstGeom>
          <a:noFill/>
          <a:ln>
            <a:noFill/>
          </a:ln>
        </p:spPr>
      </p:pic>
      <p:pic>
        <p:nvPicPr>
          <p:cNvPr id="407" name="Google Shape;407;g270d0b6cd83_0_589"/>
          <p:cNvPicPr preferRelativeResize="0"/>
          <p:nvPr/>
        </p:nvPicPr>
        <p:blipFill rotWithShape="1">
          <a:blip r:embed="rId4">
            <a:alphaModFix amt="88000"/>
          </a:blip>
          <a:srcRect b="0" l="0" r="50575" t="0"/>
          <a:stretch/>
        </p:blipFill>
        <p:spPr>
          <a:xfrm rot="-5399991">
            <a:off x="1003385" y="2127797"/>
            <a:ext cx="5027531" cy="2913255"/>
          </a:xfrm>
          <a:prstGeom prst="rect">
            <a:avLst/>
          </a:prstGeom>
          <a:noFill/>
          <a:ln>
            <a:noFill/>
          </a:ln>
        </p:spPr>
      </p:pic>
      <p:pic>
        <p:nvPicPr>
          <p:cNvPr id="408" name="Google Shape;408;g270d0b6cd83_0_589"/>
          <p:cNvPicPr preferRelativeResize="0"/>
          <p:nvPr/>
        </p:nvPicPr>
        <p:blipFill rotWithShape="1">
          <a:blip r:embed="rId4">
            <a:alphaModFix amt="88000"/>
          </a:blip>
          <a:srcRect b="0" l="0" r="50575" t="0"/>
          <a:stretch/>
        </p:blipFill>
        <p:spPr>
          <a:xfrm rot="-6094642">
            <a:off x="1412302" y="1846917"/>
            <a:ext cx="4209692" cy="2439362"/>
          </a:xfrm>
          <a:prstGeom prst="rect">
            <a:avLst/>
          </a:prstGeom>
          <a:noFill/>
          <a:ln>
            <a:noFill/>
          </a:ln>
        </p:spPr>
      </p:pic>
      <p:pic>
        <p:nvPicPr>
          <p:cNvPr descr="A picture containing mirror&#10;&#10;Description automatically generated" id="409" name="Google Shape;409;g270d0b6cd83_0_589"/>
          <p:cNvPicPr preferRelativeResize="0"/>
          <p:nvPr/>
        </p:nvPicPr>
        <p:blipFill rotWithShape="1">
          <a:blip r:embed="rId5">
            <a:alphaModFix/>
          </a:blip>
          <a:srcRect b="0" l="0" r="0" t="0"/>
          <a:stretch/>
        </p:blipFill>
        <p:spPr>
          <a:xfrm rot="9916261">
            <a:off x="1992787" y="190314"/>
            <a:ext cx="258036" cy="1220206"/>
          </a:xfrm>
          <a:prstGeom prst="rect">
            <a:avLst/>
          </a:prstGeom>
          <a:noFill/>
          <a:ln>
            <a:noFill/>
          </a:ln>
          <a:effectLst>
            <a:outerShdw blurRad="50800" rotWithShape="0" algn="tr" dir="8100000" dist="38100">
              <a:srgbClr val="000000">
                <a:alpha val="40000"/>
              </a:srgbClr>
            </a:outerShdw>
          </a:effectLst>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g270d0b6cd83_0_538"/>
          <p:cNvSpPr/>
          <p:nvPr/>
        </p:nvSpPr>
        <p:spPr>
          <a:xfrm>
            <a:off x="-75" y="-50"/>
            <a:ext cx="12192000" cy="6733200"/>
          </a:xfrm>
          <a:prstGeom prst="rect">
            <a:avLst/>
          </a:prstGeom>
          <a:solidFill>
            <a:srgbClr val="ECECE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pecial Elite"/>
              <a:ea typeface="Special Elite"/>
              <a:cs typeface="Special Elite"/>
              <a:sym typeface="Special Elite"/>
            </a:endParaRPr>
          </a:p>
        </p:txBody>
      </p:sp>
      <p:pic>
        <p:nvPicPr>
          <p:cNvPr id="415" name="Google Shape;415;g270d0b6cd83_0_538"/>
          <p:cNvPicPr preferRelativeResize="0"/>
          <p:nvPr/>
        </p:nvPicPr>
        <p:blipFill>
          <a:blip r:embed="rId3">
            <a:alphaModFix/>
          </a:blip>
          <a:stretch>
            <a:fillRect/>
          </a:stretch>
        </p:blipFill>
        <p:spPr>
          <a:xfrm>
            <a:off x="103775" y="1650400"/>
            <a:ext cx="11984300" cy="34323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pic>
        <p:nvPicPr>
          <p:cNvPr id="237" name="Google Shape;237;p2"/>
          <p:cNvPicPr preferRelativeResize="0"/>
          <p:nvPr/>
        </p:nvPicPr>
        <p:blipFill rotWithShape="1">
          <a:blip r:embed="rId3">
            <a:alphaModFix/>
          </a:blip>
          <a:srcRect b="11456" l="29038" r="2100" t="40526"/>
          <a:stretch/>
        </p:blipFill>
        <p:spPr>
          <a:xfrm rot="-321651">
            <a:off x="4801328" y="6040650"/>
            <a:ext cx="1701844" cy="378758"/>
          </a:xfrm>
          <a:prstGeom prst="flowChartConnector">
            <a:avLst/>
          </a:prstGeom>
          <a:noFill/>
          <a:ln>
            <a:noFill/>
          </a:ln>
          <a:effectLst>
            <a:outerShdw rotWithShape="0" algn="bl" dir="5400000" dist="19050">
              <a:srgbClr val="000000">
                <a:alpha val="50000"/>
              </a:srgbClr>
            </a:outerShdw>
            <a:reflection blurRad="0" dir="5400000" dist="38100" endA="0" endPos="30000" fadeDir="5400012" kx="0" rotWithShape="0" algn="bl" stPos="0" sy="-100000" ky="0"/>
          </a:effectLst>
        </p:spPr>
      </p:pic>
      <p:pic>
        <p:nvPicPr>
          <p:cNvPr id="238" name="Google Shape;238;p2"/>
          <p:cNvPicPr preferRelativeResize="0"/>
          <p:nvPr/>
        </p:nvPicPr>
        <p:blipFill rotWithShape="1">
          <a:blip r:embed="rId3">
            <a:alphaModFix/>
          </a:blip>
          <a:srcRect b="11456" l="5488" r="69055" t="4861"/>
          <a:stretch/>
        </p:blipFill>
        <p:spPr>
          <a:xfrm rot="-321758">
            <a:off x="4230548" y="6050239"/>
            <a:ext cx="629154" cy="659872"/>
          </a:xfrm>
          <a:prstGeom prst="flowChartConnector">
            <a:avLst/>
          </a:prstGeom>
          <a:noFill/>
          <a:ln>
            <a:noFill/>
          </a:ln>
          <a:effectLst>
            <a:outerShdw rotWithShape="0" algn="bl" dir="5400000" dist="19050">
              <a:srgbClr val="000000">
                <a:alpha val="50000"/>
              </a:srgbClr>
            </a:outerShdw>
            <a:reflection blurRad="0" dir="5400000" dist="38100" endA="0" endPos="30000" fadeDir="5400012" kx="0" rotWithShape="0" algn="bl" stPos="0" sy="-100000" ky="0"/>
          </a:effectLst>
        </p:spPr>
      </p:pic>
      <p:sp>
        <p:nvSpPr>
          <p:cNvPr id="239" name="Google Shape;239;p2"/>
          <p:cNvSpPr txBox="1"/>
          <p:nvPr>
            <p:ph idx="1" type="body"/>
          </p:nvPr>
        </p:nvSpPr>
        <p:spPr>
          <a:xfrm rot="-455351">
            <a:off x="1953443" y="3335612"/>
            <a:ext cx="4579413" cy="2193924"/>
          </a:xfrm>
          <a:prstGeom prst="rect">
            <a:avLst/>
          </a:prstGeom>
          <a:noFill/>
          <a:ln>
            <a:noFill/>
          </a:ln>
        </p:spPr>
        <p:txBody>
          <a:bodyPr anchorCtr="0" anchor="t" bIns="121900" lIns="121900" spcFirstLastPara="1" rIns="121900" wrap="square" tIns="121900">
            <a:noAutofit/>
          </a:bodyPr>
          <a:lstStyle/>
          <a:p>
            <a:pPr indent="0" lvl="0" marL="0" rtl="0" algn="l">
              <a:lnSpc>
                <a:spcPct val="115000"/>
              </a:lnSpc>
              <a:spcBef>
                <a:spcPts val="0"/>
              </a:spcBef>
              <a:spcAft>
                <a:spcPts val="0"/>
              </a:spcAft>
              <a:buSzPts val="2400"/>
              <a:buNone/>
            </a:pPr>
            <a:r>
              <a:rPr lang="en">
                <a:solidFill>
                  <a:schemeClr val="lt1"/>
                </a:solidFill>
              </a:rPr>
              <a:t>AGENTS ASSIGNED:</a:t>
            </a:r>
            <a:endParaRPr>
              <a:solidFill>
                <a:schemeClr val="lt1"/>
              </a:solidFill>
            </a:endParaRPr>
          </a:p>
          <a:p>
            <a:pPr indent="-330200" lvl="0" marL="457200" rtl="0" algn="l">
              <a:lnSpc>
                <a:spcPct val="115000"/>
              </a:lnSpc>
              <a:spcBef>
                <a:spcPts val="2100"/>
              </a:spcBef>
              <a:spcAft>
                <a:spcPts val="0"/>
              </a:spcAft>
              <a:buClr>
                <a:schemeClr val="lt1"/>
              </a:buClr>
              <a:buSzPts val="1600"/>
              <a:buAutoNum type="arabicPeriod"/>
            </a:pPr>
            <a:r>
              <a:rPr lang="en" sz="1600">
                <a:solidFill>
                  <a:schemeClr val="lt1"/>
                </a:solidFill>
              </a:rPr>
              <a:t>SHRIVASTAVA, AJITA (ID: 016523104)</a:t>
            </a:r>
            <a:endParaRPr sz="1600">
              <a:solidFill>
                <a:schemeClr val="lt1"/>
              </a:solidFill>
            </a:endParaRPr>
          </a:p>
          <a:p>
            <a:pPr indent="-330200" lvl="0" marL="457200" rtl="0" algn="l">
              <a:lnSpc>
                <a:spcPct val="115000"/>
              </a:lnSpc>
              <a:spcBef>
                <a:spcPts val="0"/>
              </a:spcBef>
              <a:spcAft>
                <a:spcPts val="0"/>
              </a:spcAft>
              <a:buClr>
                <a:schemeClr val="lt1"/>
              </a:buClr>
              <a:buSzPts val="1600"/>
              <a:buAutoNum type="arabicPeriod"/>
            </a:pPr>
            <a:r>
              <a:rPr lang="en" sz="1600">
                <a:solidFill>
                  <a:schemeClr val="lt1"/>
                </a:solidFill>
              </a:rPr>
              <a:t>KARRI, SREE HARI (ID: 016421223)</a:t>
            </a:r>
            <a:endParaRPr sz="1600">
              <a:solidFill>
                <a:schemeClr val="lt1"/>
              </a:solidFill>
            </a:endParaRPr>
          </a:p>
          <a:p>
            <a:pPr indent="-330200" lvl="0" marL="457200" rtl="0" algn="l">
              <a:lnSpc>
                <a:spcPct val="115000"/>
              </a:lnSpc>
              <a:spcBef>
                <a:spcPts val="0"/>
              </a:spcBef>
              <a:spcAft>
                <a:spcPts val="0"/>
              </a:spcAft>
              <a:buClr>
                <a:schemeClr val="lt1"/>
              </a:buClr>
              <a:buSzPts val="1600"/>
              <a:buAutoNum type="arabicPeriod"/>
            </a:pPr>
            <a:r>
              <a:rPr lang="en" sz="1600">
                <a:solidFill>
                  <a:schemeClr val="lt1"/>
                </a:solidFill>
              </a:rPr>
              <a:t>KUEI, ANDY (ID: 013415467)</a:t>
            </a:r>
            <a:endParaRPr sz="1600">
              <a:solidFill>
                <a:schemeClr val="lt1"/>
              </a:solidFill>
            </a:endParaRPr>
          </a:p>
        </p:txBody>
      </p:sp>
      <p:sp>
        <p:nvSpPr>
          <p:cNvPr id="240" name="Google Shape;240;p2"/>
          <p:cNvSpPr txBox="1"/>
          <p:nvPr>
            <p:ph type="title"/>
          </p:nvPr>
        </p:nvSpPr>
        <p:spPr>
          <a:xfrm rot="-455252">
            <a:off x="1480434" y="703033"/>
            <a:ext cx="4789435" cy="763583"/>
          </a:xfrm>
          <a:prstGeom prst="rect">
            <a:avLst/>
          </a:prstGeom>
          <a:noFill/>
          <a:ln>
            <a:noFill/>
          </a:ln>
        </p:spPr>
        <p:txBody>
          <a:bodyPr anchorCtr="0" anchor="t" bIns="121900" lIns="121900" spcFirstLastPara="1" rIns="121900" wrap="square" tIns="121900">
            <a:noAutofit/>
          </a:bodyPr>
          <a:lstStyle/>
          <a:p>
            <a:pPr indent="0" lvl="0" marL="0" rtl="0" algn="l">
              <a:lnSpc>
                <a:spcPct val="100000"/>
              </a:lnSpc>
              <a:spcBef>
                <a:spcPts val="0"/>
              </a:spcBef>
              <a:spcAft>
                <a:spcPts val="0"/>
              </a:spcAft>
              <a:buSzPts val="3600"/>
              <a:buNone/>
            </a:pPr>
            <a:r>
              <a:rPr lang="en">
                <a:solidFill>
                  <a:schemeClr val="lt2"/>
                </a:solidFill>
              </a:rPr>
              <a:t>DISTRIBUTED GAME DEVELOPMENT.</a:t>
            </a:r>
            <a:endParaRPr>
              <a:solidFill>
                <a:schemeClr val="lt2"/>
              </a:solidFill>
            </a:endParaRPr>
          </a:p>
        </p:txBody>
      </p:sp>
      <p:sp>
        <p:nvSpPr>
          <p:cNvPr id="241" name="Google Shape;241;p2"/>
          <p:cNvSpPr/>
          <p:nvPr/>
        </p:nvSpPr>
        <p:spPr>
          <a:xfrm>
            <a:off x="9325" y="5488275"/>
            <a:ext cx="223500" cy="1323000"/>
          </a:xfrm>
          <a:prstGeom prst="rect">
            <a:avLst/>
          </a:prstGeom>
          <a:solidFill>
            <a:srgbClr val="B7B7B7"/>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Special Elite"/>
              <a:ea typeface="Special Elite"/>
              <a:cs typeface="Special Elite"/>
              <a:sym typeface="Special Elite"/>
            </a:endParaRPr>
          </a:p>
        </p:txBody>
      </p:sp>
      <p:sp>
        <p:nvSpPr>
          <p:cNvPr id="242" name="Google Shape;242;p2"/>
          <p:cNvSpPr/>
          <p:nvPr/>
        </p:nvSpPr>
        <p:spPr>
          <a:xfrm>
            <a:off x="161725" y="5640675"/>
            <a:ext cx="223500" cy="1323000"/>
          </a:xfrm>
          <a:prstGeom prst="rect">
            <a:avLst/>
          </a:prstGeom>
          <a:solidFill>
            <a:srgbClr val="B7B7B7"/>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Special Elite"/>
              <a:ea typeface="Special Elite"/>
              <a:cs typeface="Special Elite"/>
              <a:sym typeface="Special Elite"/>
            </a:endParaRPr>
          </a:p>
        </p:txBody>
      </p:sp>
      <p:sp>
        <p:nvSpPr>
          <p:cNvPr id="243" name="Google Shape;243;p2"/>
          <p:cNvSpPr txBox="1"/>
          <p:nvPr>
            <p:ph idx="1" type="body"/>
          </p:nvPr>
        </p:nvSpPr>
        <p:spPr>
          <a:xfrm rot="-455351">
            <a:off x="1758489" y="2243842"/>
            <a:ext cx="4579413" cy="1305051"/>
          </a:xfrm>
          <a:prstGeom prst="rect">
            <a:avLst/>
          </a:prstGeom>
          <a:noFill/>
          <a:ln>
            <a:noFill/>
          </a:ln>
        </p:spPr>
        <p:txBody>
          <a:bodyPr anchorCtr="0" anchor="t" bIns="121900" lIns="121900" spcFirstLastPara="1" rIns="121900" wrap="square" tIns="121900">
            <a:noAutofit/>
          </a:bodyPr>
          <a:lstStyle/>
          <a:p>
            <a:pPr indent="0" lvl="0" marL="0" rtl="0" algn="l">
              <a:lnSpc>
                <a:spcPct val="115000"/>
              </a:lnSpc>
              <a:spcBef>
                <a:spcPts val="0"/>
              </a:spcBef>
              <a:spcAft>
                <a:spcPts val="2100"/>
              </a:spcAft>
              <a:buSzPts val="2400"/>
              <a:buNone/>
            </a:pPr>
            <a:r>
              <a:rPr lang="en">
                <a:solidFill>
                  <a:schemeClr val="lt2"/>
                </a:solidFill>
              </a:rPr>
              <a:t>SUPERVISED BY:</a:t>
            </a:r>
            <a:br>
              <a:rPr lang="en">
                <a:solidFill>
                  <a:schemeClr val="lt2"/>
                </a:solidFill>
              </a:rPr>
            </a:br>
            <a:r>
              <a:rPr lang="en">
                <a:solidFill>
                  <a:schemeClr val="lt2"/>
                </a:solidFill>
              </a:rPr>
              <a:t>Prof. Ramin Moazeni</a:t>
            </a:r>
            <a:endParaRPr sz="1600">
              <a:solidFill>
                <a:schemeClr val="lt2"/>
              </a:solidFill>
            </a:endParaRPr>
          </a:p>
        </p:txBody>
      </p:sp>
      <p:sp>
        <p:nvSpPr>
          <p:cNvPr id="244" name="Google Shape;244;p2"/>
          <p:cNvSpPr txBox="1"/>
          <p:nvPr>
            <p:ph idx="1" type="body"/>
          </p:nvPr>
        </p:nvSpPr>
        <p:spPr>
          <a:xfrm rot="-404511">
            <a:off x="1953462" y="5649481"/>
            <a:ext cx="4579366" cy="581799"/>
          </a:xfrm>
          <a:prstGeom prst="rect">
            <a:avLst/>
          </a:prstGeom>
          <a:noFill/>
          <a:ln>
            <a:noFill/>
          </a:ln>
        </p:spPr>
        <p:txBody>
          <a:bodyPr anchorCtr="0" anchor="t" bIns="121900" lIns="121900" spcFirstLastPara="1" rIns="121900" wrap="square" tIns="121900">
            <a:noAutofit/>
          </a:bodyPr>
          <a:lstStyle/>
          <a:p>
            <a:pPr indent="0" lvl="0" marL="0" rtl="0" algn="r">
              <a:lnSpc>
                <a:spcPct val="115000"/>
              </a:lnSpc>
              <a:spcBef>
                <a:spcPts val="0"/>
              </a:spcBef>
              <a:spcAft>
                <a:spcPts val="2100"/>
              </a:spcAft>
              <a:buSzPts val="2400"/>
              <a:buNone/>
            </a:pPr>
            <a:r>
              <a:rPr lang="en" sz="1800">
                <a:solidFill>
                  <a:schemeClr val="lt2"/>
                </a:solidFill>
              </a:rPr>
              <a:t>Document Dated: May 9, 2024 </a:t>
            </a:r>
            <a:endParaRPr sz="1800">
              <a:solidFill>
                <a:schemeClr val="lt2"/>
              </a:solidFill>
            </a:endParaRPr>
          </a:p>
        </p:txBody>
      </p:sp>
      <p:pic>
        <p:nvPicPr>
          <p:cNvPr descr="A picture containing cake, train, sitting, clock&#10;&#10;Description automatically generated" id="245" name="Google Shape;245;p2"/>
          <p:cNvPicPr preferRelativeResize="0"/>
          <p:nvPr/>
        </p:nvPicPr>
        <p:blipFill rotWithShape="1">
          <a:blip r:embed="rId4">
            <a:alphaModFix/>
          </a:blip>
          <a:srcRect b="0" l="0" r="0" t="0"/>
          <a:stretch/>
        </p:blipFill>
        <p:spPr>
          <a:xfrm rot="291278">
            <a:off x="4094196" y="5940825"/>
            <a:ext cx="2822585" cy="52248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g270d0b6cd83_0_578"/>
          <p:cNvSpPr/>
          <p:nvPr/>
        </p:nvSpPr>
        <p:spPr>
          <a:xfrm>
            <a:off x="-75" y="-50"/>
            <a:ext cx="12192000" cy="6733200"/>
          </a:xfrm>
          <a:prstGeom prst="rect">
            <a:avLst/>
          </a:prstGeom>
          <a:solidFill>
            <a:srgbClr val="ECECE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pecial Elite"/>
              <a:ea typeface="Special Elite"/>
              <a:cs typeface="Special Elite"/>
              <a:sym typeface="Special Elite"/>
            </a:endParaRPr>
          </a:p>
        </p:txBody>
      </p:sp>
      <p:pic>
        <p:nvPicPr>
          <p:cNvPr id="421" name="Google Shape;421;g270d0b6cd83_0_578"/>
          <p:cNvPicPr preferRelativeResize="0"/>
          <p:nvPr/>
        </p:nvPicPr>
        <p:blipFill>
          <a:blip r:embed="rId3">
            <a:alphaModFix/>
          </a:blip>
          <a:stretch>
            <a:fillRect/>
          </a:stretch>
        </p:blipFill>
        <p:spPr>
          <a:xfrm>
            <a:off x="142875" y="1838325"/>
            <a:ext cx="11906250" cy="31813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g270d0b6cd83_0_572"/>
          <p:cNvSpPr/>
          <p:nvPr/>
        </p:nvSpPr>
        <p:spPr>
          <a:xfrm>
            <a:off x="-75" y="-50"/>
            <a:ext cx="12192000" cy="6733200"/>
          </a:xfrm>
          <a:prstGeom prst="rect">
            <a:avLst/>
          </a:prstGeom>
          <a:solidFill>
            <a:srgbClr val="ECECE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pecial Elite"/>
              <a:ea typeface="Special Elite"/>
              <a:cs typeface="Special Elite"/>
              <a:sym typeface="Special Elite"/>
            </a:endParaRPr>
          </a:p>
        </p:txBody>
      </p:sp>
      <p:pic>
        <p:nvPicPr>
          <p:cNvPr id="427" name="Google Shape;427;g270d0b6cd83_0_572"/>
          <p:cNvPicPr preferRelativeResize="0"/>
          <p:nvPr/>
        </p:nvPicPr>
        <p:blipFill>
          <a:blip r:embed="rId3">
            <a:alphaModFix/>
          </a:blip>
          <a:stretch>
            <a:fillRect/>
          </a:stretch>
        </p:blipFill>
        <p:spPr>
          <a:xfrm>
            <a:off x="142875" y="1775875"/>
            <a:ext cx="11906250" cy="31813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g270d0b6cd83_0_583"/>
          <p:cNvSpPr/>
          <p:nvPr/>
        </p:nvSpPr>
        <p:spPr>
          <a:xfrm>
            <a:off x="-75" y="-50"/>
            <a:ext cx="12192000" cy="6733200"/>
          </a:xfrm>
          <a:prstGeom prst="rect">
            <a:avLst/>
          </a:prstGeom>
          <a:solidFill>
            <a:srgbClr val="ECECE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pecial Elite"/>
              <a:ea typeface="Special Elite"/>
              <a:cs typeface="Special Elite"/>
              <a:sym typeface="Special Elite"/>
            </a:endParaRPr>
          </a:p>
        </p:txBody>
      </p:sp>
      <p:pic>
        <p:nvPicPr>
          <p:cNvPr id="433" name="Google Shape;433;g270d0b6cd83_0_583"/>
          <p:cNvPicPr preferRelativeResize="0"/>
          <p:nvPr/>
        </p:nvPicPr>
        <p:blipFill>
          <a:blip r:embed="rId3">
            <a:alphaModFix/>
          </a:blip>
          <a:stretch>
            <a:fillRect/>
          </a:stretch>
        </p:blipFill>
        <p:spPr>
          <a:xfrm>
            <a:off x="142800" y="1838325"/>
            <a:ext cx="11906250" cy="31813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pic>
        <p:nvPicPr>
          <p:cNvPr id="438" name="Google Shape;438;p8"/>
          <p:cNvPicPr preferRelativeResize="0"/>
          <p:nvPr/>
        </p:nvPicPr>
        <p:blipFill rotWithShape="1">
          <a:blip r:embed="rId3">
            <a:alphaModFix amt="72000"/>
          </a:blip>
          <a:srcRect b="0" l="0" r="67639" t="0"/>
          <a:stretch/>
        </p:blipFill>
        <p:spPr>
          <a:xfrm>
            <a:off x="1635029" y="767950"/>
            <a:ext cx="3832202" cy="3926200"/>
          </a:xfrm>
          <a:prstGeom prst="rect">
            <a:avLst/>
          </a:prstGeom>
          <a:noFill/>
          <a:ln>
            <a:noFill/>
          </a:ln>
        </p:spPr>
      </p:pic>
      <p:sp>
        <p:nvSpPr>
          <p:cNvPr id="439" name="Google Shape;439;p8"/>
          <p:cNvSpPr txBox="1"/>
          <p:nvPr>
            <p:ph idx="1" type="body"/>
          </p:nvPr>
        </p:nvSpPr>
        <p:spPr>
          <a:xfrm>
            <a:off x="6920313" y="2841825"/>
            <a:ext cx="3258600" cy="4555200"/>
          </a:xfrm>
          <a:prstGeom prst="rect">
            <a:avLst/>
          </a:prstGeom>
          <a:noFill/>
          <a:ln>
            <a:noFill/>
          </a:ln>
        </p:spPr>
        <p:txBody>
          <a:bodyPr anchorCtr="0" anchor="t" bIns="121900" lIns="121900" spcFirstLastPara="1" rIns="121900" wrap="square" tIns="121900">
            <a:noAutofit/>
          </a:bodyPr>
          <a:lstStyle/>
          <a:p>
            <a:pPr indent="-317500" lvl="0" marL="457200" rtl="0" algn="l">
              <a:lnSpc>
                <a:spcPct val="115000"/>
              </a:lnSpc>
              <a:spcBef>
                <a:spcPts val="2100"/>
              </a:spcBef>
              <a:spcAft>
                <a:spcPts val="0"/>
              </a:spcAft>
              <a:buSzPts val="1400"/>
              <a:buChar char="●"/>
            </a:pPr>
            <a:r>
              <a:rPr lang="en" sz="1400"/>
              <a:t>Obtained data through testing with 3 and 5 users</a:t>
            </a:r>
            <a:endParaRPr sz="1400"/>
          </a:p>
          <a:p>
            <a:pPr indent="-317500" lvl="0" marL="457200" rtl="0" algn="l">
              <a:lnSpc>
                <a:spcPct val="115000"/>
              </a:lnSpc>
              <a:spcBef>
                <a:spcPts val="1000"/>
              </a:spcBef>
              <a:spcAft>
                <a:spcPts val="0"/>
              </a:spcAft>
              <a:buSzPts val="1400"/>
              <a:buChar char="●"/>
            </a:pPr>
            <a:r>
              <a:rPr lang="en" sz="1400"/>
              <a:t>Utilized linear regression with sklearn to extrapolate results for up to 100 users.</a:t>
            </a:r>
            <a:endParaRPr sz="1400"/>
          </a:p>
          <a:p>
            <a:pPr indent="-317500" lvl="0" marL="457200" rtl="0" algn="l">
              <a:lnSpc>
                <a:spcPct val="115000"/>
              </a:lnSpc>
              <a:spcBef>
                <a:spcPts val="2100"/>
              </a:spcBef>
              <a:spcAft>
                <a:spcPts val="1000"/>
              </a:spcAft>
              <a:buSzPts val="1400"/>
              <a:buChar char="●"/>
            </a:pPr>
            <a:r>
              <a:rPr lang="en" sz="1400"/>
              <a:t>Highlights the system's scalability under varying user loads.</a:t>
            </a:r>
            <a:endParaRPr sz="1400"/>
          </a:p>
        </p:txBody>
      </p:sp>
      <p:sp>
        <p:nvSpPr>
          <p:cNvPr id="440" name="Google Shape;440;p8"/>
          <p:cNvSpPr txBox="1"/>
          <p:nvPr>
            <p:ph type="title"/>
          </p:nvPr>
        </p:nvSpPr>
        <p:spPr>
          <a:xfrm>
            <a:off x="6801475" y="898200"/>
            <a:ext cx="3258600" cy="2530800"/>
          </a:xfrm>
          <a:prstGeom prst="rect">
            <a:avLst/>
          </a:prstGeom>
          <a:noFill/>
          <a:ln>
            <a:noFill/>
          </a:ln>
        </p:spPr>
        <p:txBody>
          <a:bodyPr anchorCtr="0" anchor="t" bIns="121900" lIns="121900" spcFirstLastPara="1" rIns="121900" wrap="square" tIns="121900">
            <a:noAutofit/>
          </a:bodyPr>
          <a:lstStyle/>
          <a:p>
            <a:pPr indent="0" lvl="0" marL="0" rtl="0" algn="l">
              <a:lnSpc>
                <a:spcPct val="100000"/>
              </a:lnSpc>
              <a:spcBef>
                <a:spcPts val="0"/>
              </a:spcBef>
              <a:spcAft>
                <a:spcPts val="0"/>
              </a:spcAft>
              <a:buSzPts val="4800"/>
              <a:buNone/>
            </a:pPr>
            <a:r>
              <a:rPr lang="en"/>
              <a:t>EVAL METRIC 2</a:t>
            </a:r>
            <a:endParaRPr/>
          </a:p>
        </p:txBody>
      </p:sp>
      <p:pic>
        <p:nvPicPr>
          <p:cNvPr descr="A picture containing cake, train, sitting, clock&#10;&#10;Description automatically generated" id="441" name="Google Shape;441;p8"/>
          <p:cNvPicPr preferRelativeResize="0"/>
          <p:nvPr/>
        </p:nvPicPr>
        <p:blipFill rotWithShape="1">
          <a:blip r:embed="rId4">
            <a:alphaModFix/>
          </a:blip>
          <a:srcRect b="0" l="0" r="0" t="0"/>
          <a:stretch/>
        </p:blipFill>
        <p:spPr>
          <a:xfrm rot="719462">
            <a:off x="1864501" y="4628789"/>
            <a:ext cx="2716393" cy="502822"/>
          </a:xfrm>
          <a:prstGeom prst="rect">
            <a:avLst/>
          </a:prstGeom>
          <a:noFill/>
          <a:ln>
            <a:noFill/>
          </a:ln>
        </p:spPr>
      </p:pic>
      <p:sp>
        <p:nvSpPr>
          <p:cNvPr id="442" name="Google Shape;442;p8"/>
          <p:cNvSpPr/>
          <p:nvPr/>
        </p:nvSpPr>
        <p:spPr>
          <a:xfrm>
            <a:off x="9325" y="5488275"/>
            <a:ext cx="223500" cy="1323000"/>
          </a:xfrm>
          <a:prstGeom prst="rect">
            <a:avLst/>
          </a:prstGeom>
          <a:solidFill>
            <a:srgbClr val="B7B7B7"/>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Special Elite"/>
              <a:ea typeface="Special Elite"/>
              <a:cs typeface="Special Elite"/>
              <a:sym typeface="Special Elite"/>
            </a:endParaRPr>
          </a:p>
        </p:txBody>
      </p:sp>
      <p:pic>
        <p:nvPicPr>
          <p:cNvPr id="443" name="Google Shape;443;p8"/>
          <p:cNvPicPr preferRelativeResize="0"/>
          <p:nvPr/>
        </p:nvPicPr>
        <p:blipFill rotWithShape="1">
          <a:blip r:embed="rId3">
            <a:alphaModFix amt="72000"/>
          </a:blip>
          <a:srcRect b="0" l="0" r="67639" t="0"/>
          <a:stretch/>
        </p:blipFill>
        <p:spPr>
          <a:xfrm rot="-229264">
            <a:off x="1635042" y="767950"/>
            <a:ext cx="3832201" cy="3926200"/>
          </a:xfrm>
          <a:prstGeom prst="rect">
            <a:avLst/>
          </a:prstGeom>
          <a:noFill/>
          <a:ln>
            <a:noFill/>
          </a:ln>
        </p:spPr>
      </p:pic>
      <p:pic>
        <p:nvPicPr>
          <p:cNvPr id="444" name="Google Shape;444;p8"/>
          <p:cNvPicPr preferRelativeResize="0"/>
          <p:nvPr/>
        </p:nvPicPr>
        <p:blipFill rotWithShape="1">
          <a:blip r:embed="rId3">
            <a:alphaModFix amt="72000"/>
          </a:blip>
          <a:srcRect b="0" l="0" r="67639" t="0"/>
          <a:stretch/>
        </p:blipFill>
        <p:spPr>
          <a:xfrm>
            <a:off x="1416542" y="1046025"/>
            <a:ext cx="3832202" cy="3926200"/>
          </a:xfrm>
          <a:prstGeom prst="rect">
            <a:avLst/>
          </a:prstGeom>
          <a:noFill/>
          <a:ln>
            <a:noFill/>
          </a:ln>
        </p:spPr>
      </p:pic>
      <p:pic>
        <p:nvPicPr>
          <p:cNvPr descr="A picture containing mirror&#10;&#10;Description automatically generated" id="445" name="Google Shape;445;p8"/>
          <p:cNvPicPr preferRelativeResize="0"/>
          <p:nvPr/>
        </p:nvPicPr>
        <p:blipFill rotWithShape="1">
          <a:blip r:embed="rId5">
            <a:alphaModFix/>
          </a:blip>
          <a:srcRect b="0" l="0" r="0" t="0"/>
          <a:stretch/>
        </p:blipFill>
        <p:spPr>
          <a:xfrm rot="9916261">
            <a:off x="1267562" y="157464"/>
            <a:ext cx="258036" cy="1220206"/>
          </a:xfrm>
          <a:prstGeom prst="rect">
            <a:avLst/>
          </a:prstGeom>
          <a:noFill/>
          <a:ln>
            <a:noFill/>
          </a:ln>
          <a:effectLst>
            <a:outerShdw blurRad="50800" rotWithShape="0" algn="tr" dir="8100000" dist="38100">
              <a:srgbClr val="000000">
                <a:alpha val="40000"/>
              </a:srgbClr>
            </a:outerShdw>
          </a:effectLst>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sp>
        <p:nvSpPr>
          <p:cNvPr id="450" name="Google Shape;450;g270d0b6cd83_0_527"/>
          <p:cNvSpPr/>
          <p:nvPr/>
        </p:nvSpPr>
        <p:spPr>
          <a:xfrm>
            <a:off x="-394150" y="-443400"/>
            <a:ext cx="12760200" cy="7301400"/>
          </a:xfrm>
          <a:prstGeom prst="rect">
            <a:avLst/>
          </a:prstGeom>
          <a:solidFill>
            <a:srgbClr val="ECECE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pecial Elite"/>
              <a:ea typeface="Special Elite"/>
              <a:cs typeface="Special Elite"/>
              <a:sym typeface="Special Elite"/>
            </a:endParaRPr>
          </a:p>
        </p:txBody>
      </p:sp>
      <p:pic>
        <p:nvPicPr>
          <p:cNvPr id="451" name="Google Shape;451;g270d0b6cd83_0_527"/>
          <p:cNvPicPr preferRelativeResize="0"/>
          <p:nvPr/>
        </p:nvPicPr>
        <p:blipFill>
          <a:blip r:embed="rId3">
            <a:alphaModFix/>
          </a:blip>
          <a:stretch>
            <a:fillRect/>
          </a:stretch>
        </p:blipFill>
        <p:spPr>
          <a:xfrm>
            <a:off x="174863" y="1585725"/>
            <a:ext cx="11842273" cy="39262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sp>
        <p:nvSpPr>
          <p:cNvPr id="456" name="Google Shape;456;g270d0b6cd83_0_72"/>
          <p:cNvSpPr txBox="1"/>
          <p:nvPr>
            <p:ph type="title"/>
          </p:nvPr>
        </p:nvSpPr>
        <p:spPr>
          <a:xfrm>
            <a:off x="1587450" y="898175"/>
            <a:ext cx="9352200" cy="763500"/>
          </a:xfrm>
          <a:prstGeom prst="rect">
            <a:avLst/>
          </a:prstGeom>
          <a:noFill/>
          <a:ln>
            <a:noFill/>
          </a:ln>
        </p:spPr>
        <p:txBody>
          <a:bodyPr anchorCtr="0" anchor="t" bIns="121900" lIns="121900" spcFirstLastPara="1" rIns="121900" wrap="square" tIns="121900">
            <a:noAutofit/>
          </a:bodyPr>
          <a:lstStyle/>
          <a:p>
            <a:pPr indent="0" lvl="0" marL="0" rtl="0" algn="l">
              <a:lnSpc>
                <a:spcPct val="100000"/>
              </a:lnSpc>
              <a:spcBef>
                <a:spcPts val="0"/>
              </a:spcBef>
              <a:spcAft>
                <a:spcPts val="0"/>
              </a:spcAft>
              <a:buSzPts val="4800"/>
              <a:buNone/>
            </a:pPr>
            <a:r>
              <a:rPr lang="en"/>
              <a:t>CONCLUSION</a:t>
            </a:r>
            <a:r>
              <a:rPr lang="en"/>
              <a:t>.</a:t>
            </a:r>
            <a:endParaRPr/>
          </a:p>
        </p:txBody>
      </p:sp>
      <p:sp>
        <p:nvSpPr>
          <p:cNvPr id="457" name="Google Shape;457;g270d0b6cd83_0_72"/>
          <p:cNvSpPr txBox="1"/>
          <p:nvPr>
            <p:ph idx="1" type="body"/>
          </p:nvPr>
        </p:nvSpPr>
        <p:spPr>
          <a:xfrm>
            <a:off x="1552500" y="2091675"/>
            <a:ext cx="9087000" cy="4020600"/>
          </a:xfrm>
          <a:prstGeom prst="rect">
            <a:avLst/>
          </a:prstGeom>
          <a:noFill/>
          <a:ln>
            <a:noFill/>
          </a:ln>
        </p:spPr>
        <p:txBody>
          <a:bodyPr anchorCtr="0" anchor="t" bIns="121900" lIns="121900" spcFirstLastPara="1" rIns="121900" wrap="square" tIns="121900">
            <a:noAutofit/>
          </a:bodyPr>
          <a:lstStyle/>
          <a:p>
            <a:pPr indent="-317500" lvl="0" marL="457200" rtl="0" algn="l">
              <a:spcBef>
                <a:spcPts val="2100"/>
              </a:spcBef>
              <a:spcAft>
                <a:spcPts val="0"/>
              </a:spcAft>
              <a:buSzPts val="1400"/>
              <a:buChar char="●"/>
            </a:pPr>
            <a:r>
              <a:rPr lang="en" sz="1400"/>
              <a:t>In conclusion, the Distributed Gaming Architecture project has successfully demonstrated its capabilities as a scalable and fault-tolerant system for real-world multiplayer gaming.</a:t>
            </a:r>
            <a:endParaRPr sz="1400"/>
          </a:p>
          <a:p>
            <a:pPr indent="-317500" lvl="0" marL="457200" rtl="0" algn="l">
              <a:spcBef>
                <a:spcPts val="1000"/>
              </a:spcBef>
              <a:spcAft>
                <a:spcPts val="0"/>
              </a:spcAft>
              <a:buSzPts val="1400"/>
              <a:buChar char="●"/>
            </a:pPr>
            <a:r>
              <a:rPr lang="en" sz="1400"/>
              <a:t>Addressing challenges of concurrency while maintaining optimal performance within a dynamic, interactive environment, the project has showcased its reliability and adaptability.</a:t>
            </a:r>
            <a:endParaRPr sz="1400"/>
          </a:p>
          <a:p>
            <a:pPr indent="-317500" lvl="0" marL="457200" rtl="0" algn="l">
              <a:spcBef>
                <a:spcPts val="1000"/>
              </a:spcBef>
              <a:spcAft>
                <a:spcPts val="0"/>
              </a:spcAft>
              <a:buSzPts val="1400"/>
              <a:buChar char="●"/>
            </a:pPr>
            <a:r>
              <a:rPr lang="en" sz="1400"/>
              <a:t>We evaluated it to be a good example of scalable distributed systems, validating its effectiveness in handling varying user loads.</a:t>
            </a:r>
            <a:endParaRPr sz="1400"/>
          </a:p>
          <a:p>
            <a:pPr indent="-317500" lvl="0" marL="457200" rtl="0" algn="l">
              <a:spcBef>
                <a:spcPts val="1000"/>
              </a:spcBef>
              <a:spcAft>
                <a:spcPts val="0"/>
              </a:spcAft>
              <a:buSzPts val="1400"/>
              <a:buChar char="●"/>
            </a:pPr>
            <a:r>
              <a:rPr lang="en" sz="1400"/>
              <a:t>The incorporation of features such as Multiplayer Interaction with Clue Discovery and a Scoring System based on timestamps has enhanced the gaming experience, providing players with engaging and immersive gameplay.</a:t>
            </a:r>
            <a:endParaRPr sz="1400"/>
          </a:p>
          <a:p>
            <a:pPr indent="-317500" lvl="0" marL="457200" rtl="0" algn="l">
              <a:spcBef>
                <a:spcPts val="1000"/>
              </a:spcBef>
              <a:spcAft>
                <a:spcPts val="1000"/>
              </a:spcAft>
              <a:buSzPts val="1400"/>
              <a:buChar char="●"/>
            </a:pPr>
            <a:r>
              <a:rPr lang="en" sz="1400"/>
              <a:t>Moving forward, this project serves as a solid foundation for further advancements in distributed gaming architectures, promising seamless experiences for players worldwide.</a:t>
            </a:r>
            <a:endParaRPr sz="1400"/>
          </a:p>
        </p:txBody>
      </p:sp>
      <p:sp>
        <p:nvSpPr>
          <p:cNvPr id="458" name="Google Shape;458;g270d0b6cd83_0_72"/>
          <p:cNvSpPr/>
          <p:nvPr/>
        </p:nvSpPr>
        <p:spPr>
          <a:xfrm>
            <a:off x="9325" y="5488275"/>
            <a:ext cx="223500" cy="1323000"/>
          </a:xfrm>
          <a:prstGeom prst="rect">
            <a:avLst/>
          </a:prstGeom>
          <a:solidFill>
            <a:srgbClr val="B7B7B7"/>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Special Elite"/>
              <a:ea typeface="Special Elite"/>
              <a:cs typeface="Special Elite"/>
              <a:sym typeface="Special Elite"/>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sp>
        <p:nvSpPr>
          <p:cNvPr id="463" name="Google Shape;463;p17"/>
          <p:cNvSpPr txBox="1"/>
          <p:nvPr>
            <p:ph type="title"/>
          </p:nvPr>
        </p:nvSpPr>
        <p:spPr>
          <a:xfrm>
            <a:off x="3476801" y="1123500"/>
            <a:ext cx="4313400" cy="4736100"/>
          </a:xfrm>
          <a:prstGeom prst="rect">
            <a:avLst/>
          </a:prstGeom>
          <a:noFill/>
          <a:ln>
            <a:noFill/>
          </a:ln>
        </p:spPr>
        <p:txBody>
          <a:bodyPr anchorCtr="0" anchor="ctr" bIns="121900" lIns="121900" spcFirstLastPara="1" rIns="121900" wrap="square" tIns="121900">
            <a:noAutofit/>
          </a:bodyPr>
          <a:lstStyle/>
          <a:p>
            <a:pPr indent="0" lvl="0" marL="0" rtl="0" algn="r">
              <a:lnSpc>
                <a:spcPct val="100000"/>
              </a:lnSpc>
              <a:spcBef>
                <a:spcPts val="0"/>
              </a:spcBef>
              <a:spcAft>
                <a:spcPts val="0"/>
              </a:spcAft>
              <a:buSzPts val="3600"/>
              <a:buNone/>
            </a:pPr>
            <a:r>
              <a:rPr b="1" lang="en" sz="7200"/>
              <a:t>THANK YOU!</a:t>
            </a:r>
            <a:endParaRPr b="1" sz="7200"/>
          </a:p>
        </p:txBody>
      </p:sp>
      <p:grpSp>
        <p:nvGrpSpPr>
          <p:cNvPr id="464" name="Google Shape;464;p17"/>
          <p:cNvGrpSpPr/>
          <p:nvPr/>
        </p:nvGrpSpPr>
        <p:grpSpPr>
          <a:xfrm>
            <a:off x="7466523" y="1654149"/>
            <a:ext cx="3820696" cy="4579787"/>
            <a:chOff x="7466523" y="1654149"/>
            <a:chExt cx="3820696" cy="4579787"/>
          </a:xfrm>
        </p:grpSpPr>
        <p:sp>
          <p:nvSpPr>
            <p:cNvPr id="465" name="Google Shape;465;p17"/>
            <p:cNvSpPr/>
            <p:nvPr/>
          </p:nvSpPr>
          <p:spPr>
            <a:xfrm rot="-374123">
              <a:off x="7824396" y="2039482"/>
              <a:ext cx="1787145" cy="1728256"/>
            </a:xfrm>
            <a:prstGeom prst="ellipse">
              <a:avLst/>
            </a:prstGeom>
            <a:solidFill>
              <a:srgbClr val="FFFFFF">
                <a:alpha val="19215"/>
              </a:srgbClr>
            </a:solidFill>
            <a:ln>
              <a:noFill/>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66" name="Google Shape;466;p17"/>
            <p:cNvGrpSpPr/>
            <p:nvPr/>
          </p:nvGrpSpPr>
          <p:grpSpPr>
            <a:xfrm rot="-4286693">
              <a:off x="8823378" y="3739939"/>
              <a:ext cx="2106238" cy="2269158"/>
              <a:chOff x="4978730" y="3112852"/>
              <a:chExt cx="2586802" cy="2930634"/>
            </a:xfrm>
          </p:grpSpPr>
          <p:sp>
            <p:nvSpPr>
              <p:cNvPr id="467" name="Google Shape;467;p17"/>
              <p:cNvSpPr/>
              <p:nvPr/>
            </p:nvSpPr>
            <p:spPr>
              <a:xfrm rot="2459514">
                <a:off x="5805360" y="3487686"/>
                <a:ext cx="525038" cy="2716659"/>
              </a:xfrm>
              <a:prstGeom prst="can">
                <a:avLst>
                  <a:gd fmla="val 17135" name="adj"/>
                </a:avLst>
              </a:prstGeom>
              <a:gradFill>
                <a:gsLst>
                  <a:gs pos="0">
                    <a:srgbClr val="262626"/>
                  </a:gs>
                  <a:gs pos="69000">
                    <a:srgbClr val="262626"/>
                  </a:gs>
                  <a:gs pos="86000">
                    <a:srgbClr val="7F7F7F"/>
                  </a:gs>
                  <a:gs pos="100000">
                    <a:srgbClr val="262626"/>
                  </a:gs>
                </a:gsLst>
                <a:lin ang="0" scaled="0"/>
              </a:gradFill>
              <a:ln>
                <a:noFill/>
              </a:ln>
              <a:effectLst>
                <a:outerShdw blurRad="57150" rotWithShape="0" algn="bl" dir="5400000" dist="19050">
                  <a:srgbClr val="000000">
                    <a:alpha val="49803"/>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468" name="Google Shape;468;p17"/>
              <p:cNvSpPr/>
              <p:nvPr/>
            </p:nvSpPr>
            <p:spPr>
              <a:xfrm rot="2420236">
                <a:off x="6959104" y="3674407"/>
                <a:ext cx="186609" cy="25739"/>
              </a:xfrm>
              <a:custGeom>
                <a:rect b="b" l="l" r="r" t="t"/>
                <a:pathLst>
                  <a:path extrusionOk="0" h="25730" w="186547">
                    <a:moveTo>
                      <a:pt x="-450" y="91"/>
                    </a:moveTo>
                    <a:lnTo>
                      <a:pt x="186097" y="91"/>
                    </a:lnTo>
                    <a:lnTo>
                      <a:pt x="186097" y="25822"/>
                    </a:lnTo>
                    <a:lnTo>
                      <a:pt x="-450" y="25822"/>
                    </a:lnTo>
                    <a:close/>
                  </a:path>
                </a:pathLst>
              </a:custGeom>
              <a:solidFill>
                <a:srgbClr val="D8D8D8"/>
              </a:solidFill>
              <a:ln>
                <a:noFill/>
              </a:ln>
              <a:effectLst>
                <a:outerShdw blurRad="57150" rotWithShape="0" algn="bl" dir="5400000" dist="19050">
                  <a:srgbClr val="000000">
                    <a:alpha val="49803"/>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69" name="Google Shape;469;p17"/>
              <p:cNvSpPr/>
              <p:nvPr/>
            </p:nvSpPr>
            <p:spPr>
              <a:xfrm rot="2420236">
                <a:off x="6878729" y="3680794"/>
                <a:ext cx="211676" cy="199441"/>
              </a:xfrm>
              <a:custGeom>
                <a:rect b="b" l="l" r="r" t="t"/>
                <a:pathLst>
                  <a:path extrusionOk="0" h="199375" w="211606">
                    <a:moveTo>
                      <a:pt x="-105" y="-491"/>
                    </a:moveTo>
                    <a:lnTo>
                      <a:pt x="-105" y="195613"/>
                    </a:lnTo>
                    <a:lnTo>
                      <a:pt x="1093" y="195613"/>
                    </a:lnTo>
                    <a:cubicBezTo>
                      <a:pt x="409" y="195742"/>
                      <a:pt x="-105" y="195879"/>
                      <a:pt x="-105" y="196015"/>
                    </a:cubicBezTo>
                    <a:cubicBezTo>
                      <a:pt x="-105" y="197600"/>
                      <a:pt x="47375" y="198884"/>
                      <a:pt x="105763" y="198884"/>
                    </a:cubicBezTo>
                    <a:cubicBezTo>
                      <a:pt x="164150" y="198884"/>
                      <a:pt x="211502" y="197600"/>
                      <a:pt x="211502" y="196015"/>
                    </a:cubicBezTo>
                    <a:cubicBezTo>
                      <a:pt x="211502" y="195879"/>
                      <a:pt x="210989" y="195742"/>
                      <a:pt x="210304" y="195613"/>
                    </a:cubicBezTo>
                    <a:lnTo>
                      <a:pt x="211117" y="195613"/>
                    </a:lnTo>
                    <a:lnTo>
                      <a:pt x="211117" y="-491"/>
                    </a:lnTo>
                    <a:lnTo>
                      <a:pt x="-105" y="-491"/>
                    </a:lnTo>
                    <a:close/>
                  </a:path>
                </a:pathLst>
              </a:custGeom>
              <a:gradFill>
                <a:gsLst>
                  <a:gs pos="0">
                    <a:srgbClr val="262626"/>
                  </a:gs>
                  <a:gs pos="15000">
                    <a:srgbClr val="262626"/>
                  </a:gs>
                  <a:gs pos="39000">
                    <a:srgbClr val="7F7F7F"/>
                  </a:gs>
                  <a:gs pos="64000">
                    <a:srgbClr val="FFFFFF"/>
                  </a:gs>
                  <a:gs pos="76440">
                    <a:srgbClr val="969696"/>
                  </a:gs>
                  <a:gs pos="97000">
                    <a:srgbClr val="262626"/>
                  </a:gs>
                  <a:gs pos="100000">
                    <a:srgbClr val="262626"/>
                  </a:gs>
                </a:gsLst>
                <a:lin ang="0" scaled="0"/>
              </a:gradFill>
              <a:ln>
                <a:noFill/>
              </a:ln>
              <a:effectLst>
                <a:outerShdw blurRad="57150" rotWithShape="0" algn="bl" dir="5400000" dist="19050">
                  <a:srgbClr val="000000">
                    <a:alpha val="49803"/>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470" name="Google Shape;470;p17"/>
              <p:cNvSpPr/>
              <p:nvPr/>
            </p:nvSpPr>
            <p:spPr>
              <a:xfrm rot="2420236">
                <a:off x="6943345" y="3689799"/>
                <a:ext cx="211604" cy="5735"/>
              </a:xfrm>
              <a:custGeom>
                <a:rect b="b" l="l" r="r" t="t"/>
                <a:pathLst>
                  <a:path extrusionOk="0" h="5733" w="211534">
                    <a:moveTo>
                      <a:pt x="211431" y="2515"/>
                    </a:moveTo>
                    <a:cubicBezTo>
                      <a:pt x="211431" y="4098"/>
                      <a:pt x="164079" y="5382"/>
                      <a:pt x="105664" y="5382"/>
                    </a:cubicBezTo>
                    <a:cubicBezTo>
                      <a:pt x="47249" y="5382"/>
                      <a:pt x="-103" y="4098"/>
                      <a:pt x="-103" y="2515"/>
                    </a:cubicBezTo>
                    <a:cubicBezTo>
                      <a:pt x="-103" y="932"/>
                      <a:pt x="47249" y="-352"/>
                      <a:pt x="105664" y="-352"/>
                    </a:cubicBezTo>
                    <a:cubicBezTo>
                      <a:pt x="164079" y="-352"/>
                      <a:pt x="211431" y="932"/>
                      <a:pt x="211431" y="2515"/>
                    </a:cubicBezTo>
                    <a:close/>
                  </a:path>
                </a:pathLst>
              </a:custGeom>
              <a:solidFill>
                <a:srgbClr val="D8D8D8"/>
              </a:solidFill>
              <a:ln>
                <a:noFill/>
              </a:ln>
              <a:effectLst>
                <a:outerShdw blurRad="57150" rotWithShape="0" algn="bl" dir="5400000" dist="19050">
                  <a:srgbClr val="000000">
                    <a:alpha val="49803"/>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71" name="Google Shape;471;p17"/>
              <p:cNvSpPr/>
              <p:nvPr/>
            </p:nvSpPr>
            <p:spPr>
              <a:xfrm rot="2420236">
                <a:off x="7094711" y="3514652"/>
                <a:ext cx="186609" cy="25739"/>
              </a:xfrm>
              <a:custGeom>
                <a:rect b="b" l="l" r="r" t="t"/>
                <a:pathLst>
                  <a:path extrusionOk="0" h="25730" w="186547">
                    <a:moveTo>
                      <a:pt x="-436" y="97"/>
                    </a:moveTo>
                    <a:lnTo>
                      <a:pt x="186111" y="97"/>
                    </a:lnTo>
                    <a:lnTo>
                      <a:pt x="186111" y="25828"/>
                    </a:lnTo>
                    <a:lnTo>
                      <a:pt x="-436" y="25828"/>
                    </a:lnTo>
                    <a:close/>
                  </a:path>
                </a:pathLst>
              </a:custGeom>
              <a:solidFill>
                <a:srgbClr val="D8D8D8"/>
              </a:solidFill>
              <a:ln>
                <a:noFill/>
              </a:ln>
              <a:effectLst>
                <a:outerShdw blurRad="57150" rotWithShape="0" algn="bl" dir="5400000" dist="19050">
                  <a:srgbClr val="000000">
                    <a:alpha val="49803"/>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72" name="Google Shape;472;p17"/>
              <p:cNvSpPr/>
              <p:nvPr/>
            </p:nvSpPr>
            <p:spPr>
              <a:xfrm rot="2420236">
                <a:off x="7006702" y="3521403"/>
                <a:ext cx="235269" cy="199441"/>
              </a:xfrm>
              <a:custGeom>
                <a:rect b="b" l="l" r="r" t="t"/>
                <a:pathLst>
                  <a:path extrusionOk="0" h="199375" w="235191">
                    <a:moveTo>
                      <a:pt x="-91" y="-508"/>
                    </a:moveTo>
                    <a:lnTo>
                      <a:pt x="-91" y="195596"/>
                    </a:lnTo>
                    <a:lnTo>
                      <a:pt x="1241" y="195596"/>
                    </a:lnTo>
                    <a:cubicBezTo>
                      <a:pt x="480" y="195726"/>
                      <a:pt x="-91" y="195862"/>
                      <a:pt x="-91" y="195998"/>
                    </a:cubicBezTo>
                    <a:cubicBezTo>
                      <a:pt x="-91" y="197583"/>
                      <a:pt x="52681" y="198867"/>
                      <a:pt x="117577" y="198867"/>
                    </a:cubicBezTo>
                    <a:cubicBezTo>
                      <a:pt x="182472" y="198867"/>
                      <a:pt x="235101" y="197583"/>
                      <a:pt x="235101" y="195998"/>
                    </a:cubicBezTo>
                    <a:cubicBezTo>
                      <a:pt x="235101" y="195862"/>
                      <a:pt x="234531" y="195726"/>
                      <a:pt x="233770" y="195596"/>
                    </a:cubicBezTo>
                    <a:lnTo>
                      <a:pt x="234673" y="195596"/>
                    </a:lnTo>
                    <a:lnTo>
                      <a:pt x="234673" y="-508"/>
                    </a:lnTo>
                    <a:lnTo>
                      <a:pt x="-91" y="-508"/>
                    </a:lnTo>
                    <a:close/>
                  </a:path>
                </a:pathLst>
              </a:custGeom>
              <a:gradFill>
                <a:gsLst>
                  <a:gs pos="0">
                    <a:srgbClr val="262626"/>
                  </a:gs>
                  <a:gs pos="15000">
                    <a:srgbClr val="262626"/>
                  </a:gs>
                  <a:gs pos="39000">
                    <a:srgbClr val="7F7F7F"/>
                  </a:gs>
                  <a:gs pos="64000">
                    <a:srgbClr val="FFFFFF"/>
                  </a:gs>
                  <a:gs pos="76440">
                    <a:srgbClr val="969696"/>
                  </a:gs>
                  <a:gs pos="97000">
                    <a:srgbClr val="262626"/>
                  </a:gs>
                  <a:gs pos="100000">
                    <a:srgbClr val="262626"/>
                  </a:gs>
                </a:gsLst>
                <a:lin ang="0" scaled="0"/>
              </a:gradFill>
              <a:ln>
                <a:noFill/>
              </a:ln>
              <a:effectLst>
                <a:outerShdw blurRad="57150" rotWithShape="0" algn="bl" dir="5400000" dist="19050">
                  <a:srgbClr val="000000">
                    <a:alpha val="49803"/>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473" name="Google Shape;473;p17"/>
              <p:cNvSpPr/>
              <p:nvPr/>
            </p:nvSpPr>
            <p:spPr>
              <a:xfrm rot="2420236">
                <a:off x="7065424" y="3530410"/>
                <a:ext cx="235189" cy="5735"/>
              </a:xfrm>
              <a:custGeom>
                <a:rect b="b" l="l" r="r" t="t"/>
                <a:pathLst>
                  <a:path extrusionOk="0" h="5733" w="235111">
                    <a:moveTo>
                      <a:pt x="235022" y="2498"/>
                    </a:moveTo>
                    <a:cubicBezTo>
                      <a:pt x="235022" y="4082"/>
                      <a:pt x="182392" y="5365"/>
                      <a:pt x="117467" y="5365"/>
                    </a:cubicBezTo>
                    <a:cubicBezTo>
                      <a:pt x="52541" y="5365"/>
                      <a:pt x="-89" y="4082"/>
                      <a:pt x="-89" y="2498"/>
                    </a:cubicBezTo>
                    <a:cubicBezTo>
                      <a:pt x="-89" y="915"/>
                      <a:pt x="52541" y="-368"/>
                      <a:pt x="117467" y="-368"/>
                    </a:cubicBezTo>
                    <a:cubicBezTo>
                      <a:pt x="182392" y="-368"/>
                      <a:pt x="235022" y="915"/>
                      <a:pt x="235022" y="2498"/>
                    </a:cubicBezTo>
                    <a:close/>
                  </a:path>
                </a:pathLst>
              </a:custGeom>
              <a:solidFill>
                <a:srgbClr val="D8D8D8"/>
              </a:solidFill>
              <a:ln>
                <a:noFill/>
              </a:ln>
              <a:effectLst>
                <a:outerShdw blurRad="57150" rotWithShape="0" algn="bl" dir="5400000" dist="19050">
                  <a:srgbClr val="000000">
                    <a:alpha val="49803"/>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74" name="Google Shape;474;p17"/>
              <p:cNvSpPr/>
              <p:nvPr/>
            </p:nvSpPr>
            <p:spPr>
              <a:xfrm rot="2420236">
                <a:off x="7235106" y="3145230"/>
                <a:ext cx="211676" cy="444666"/>
              </a:xfrm>
              <a:custGeom>
                <a:rect b="b" l="l" r="r" t="t"/>
                <a:pathLst>
                  <a:path extrusionOk="0" h="444519" w="211606">
                    <a:moveTo>
                      <a:pt x="-68" y="-535"/>
                    </a:moveTo>
                    <a:lnTo>
                      <a:pt x="-68" y="436692"/>
                    </a:lnTo>
                    <a:lnTo>
                      <a:pt x="1130" y="436692"/>
                    </a:lnTo>
                    <a:cubicBezTo>
                      <a:pt x="445" y="436980"/>
                      <a:pt x="-68" y="437284"/>
                      <a:pt x="-68" y="437588"/>
                    </a:cubicBezTo>
                    <a:cubicBezTo>
                      <a:pt x="-68" y="441122"/>
                      <a:pt x="47412" y="443985"/>
                      <a:pt x="105800" y="443985"/>
                    </a:cubicBezTo>
                    <a:cubicBezTo>
                      <a:pt x="164187" y="443985"/>
                      <a:pt x="211539" y="441122"/>
                      <a:pt x="211539" y="437588"/>
                    </a:cubicBezTo>
                    <a:cubicBezTo>
                      <a:pt x="211539" y="437284"/>
                      <a:pt x="211025" y="436980"/>
                      <a:pt x="210341" y="436692"/>
                    </a:cubicBezTo>
                    <a:lnTo>
                      <a:pt x="211154" y="436692"/>
                    </a:lnTo>
                    <a:lnTo>
                      <a:pt x="211154" y="-535"/>
                    </a:lnTo>
                    <a:lnTo>
                      <a:pt x="-68" y="-535"/>
                    </a:lnTo>
                    <a:close/>
                  </a:path>
                </a:pathLst>
              </a:custGeom>
              <a:gradFill>
                <a:gsLst>
                  <a:gs pos="0">
                    <a:srgbClr val="262626"/>
                  </a:gs>
                  <a:gs pos="15000">
                    <a:srgbClr val="262626"/>
                  </a:gs>
                  <a:gs pos="39000">
                    <a:srgbClr val="7F7F7F"/>
                  </a:gs>
                  <a:gs pos="64000">
                    <a:srgbClr val="FFFFFF"/>
                  </a:gs>
                  <a:gs pos="76440">
                    <a:srgbClr val="969696"/>
                  </a:gs>
                  <a:gs pos="97000">
                    <a:srgbClr val="262626"/>
                  </a:gs>
                  <a:gs pos="100000">
                    <a:srgbClr val="262626"/>
                  </a:gs>
                </a:gsLst>
                <a:lin ang="0" scaled="0"/>
              </a:gradFill>
              <a:ln>
                <a:noFill/>
              </a:ln>
              <a:effectLst>
                <a:outerShdw blurRad="57150" rotWithShape="0" algn="bl" dir="5400000" dist="19050">
                  <a:srgbClr val="000000">
                    <a:alpha val="49803"/>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475" name="Google Shape;475;p17"/>
              <p:cNvSpPr/>
              <p:nvPr/>
            </p:nvSpPr>
            <p:spPr>
              <a:xfrm rot="2420236">
                <a:off x="7373230" y="3179816"/>
                <a:ext cx="211604" cy="12786"/>
              </a:xfrm>
              <a:custGeom>
                <a:rect b="b" l="l" r="r" t="t"/>
                <a:pathLst>
                  <a:path extrusionOk="0" h="12782" w="211534">
                    <a:moveTo>
                      <a:pt x="211477" y="5987"/>
                    </a:moveTo>
                    <a:cubicBezTo>
                      <a:pt x="211477" y="9517"/>
                      <a:pt x="164124" y="12378"/>
                      <a:pt x="105709" y="12378"/>
                    </a:cubicBezTo>
                    <a:cubicBezTo>
                      <a:pt x="47294" y="12378"/>
                      <a:pt x="-58" y="9517"/>
                      <a:pt x="-58" y="5987"/>
                    </a:cubicBezTo>
                    <a:cubicBezTo>
                      <a:pt x="-58" y="2457"/>
                      <a:pt x="47294" y="-405"/>
                      <a:pt x="105709" y="-405"/>
                    </a:cubicBezTo>
                    <a:cubicBezTo>
                      <a:pt x="164124" y="-405"/>
                      <a:pt x="211477" y="2457"/>
                      <a:pt x="211477" y="5987"/>
                    </a:cubicBezTo>
                    <a:close/>
                  </a:path>
                </a:pathLst>
              </a:custGeom>
              <a:solidFill>
                <a:srgbClr val="D8D8D8"/>
              </a:solidFill>
              <a:ln>
                <a:noFill/>
              </a:ln>
              <a:effectLst>
                <a:outerShdw blurRad="57150" rotWithShape="0" algn="bl" dir="5400000" dist="19050">
                  <a:srgbClr val="000000">
                    <a:alpha val="49803"/>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476" name="Google Shape;476;p17"/>
            <p:cNvSpPr/>
            <p:nvPr/>
          </p:nvSpPr>
          <p:spPr>
            <a:xfrm rot="-2146067">
              <a:off x="7887450" y="2284946"/>
              <a:ext cx="954588" cy="1748320"/>
            </a:xfrm>
            <a:prstGeom prst="moon">
              <a:avLst>
                <a:gd fmla="val 7461" name="adj"/>
              </a:avLst>
            </a:prstGeom>
            <a:gradFill>
              <a:gsLst>
                <a:gs pos="0">
                  <a:srgbClr val="262626"/>
                </a:gs>
                <a:gs pos="8000">
                  <a:srgbClr val="262626"/>
                </a:gs>
                <a:gs pos="15000">
                  <a:srgbClr val="262626"/>
                </a:gs>
                <a:gs pos="39000">
                  <a:srgbClr val="7F7F7F"/>
                </a:gs>
                <a:gs pos="64000">
                  <a:srgbClr val="FFFFFF"/>
                </a:gs>
                <a:gs pos="76000">
                  <a:srgbClr val="969696"/>
                </a:gs>
                <a:gs pos="97000">
                  <a:srgbClr val="262626"/>
                </a:gs>
                <a:gs pos="100000">
                  <a:srgbClr val="262626"/>
                </a:gs>
              </a:gsLst>
              <a:path path="circle">
                <a:fillToRect b="50%" l="50%" r="50%" t="50%"/>
              </a:path>
              <a:tileRect/>
            </a:gradFill>
            <a:ln>
              <a:noFill/>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477" name="Google Shape;477;p17"/>
            <p:cNvSpPr/>
            <p:nvPr/>
          </p:nvSpPr>
          <p:spPr>
            <a:xfrm rot="8717404">
              <a:off x="8631767" y="1765151"/>
              <a:ext cx="940982" cy="1763434"/>
            </a:xfrm>
            <a:prstGeom prst="moon">
              <a:avLst>
                <a:gd fmla="val 5780" name="adj"/>
              </a:avLst>
            </a:prstGeom>
            <a:gradFill>
              <a:gsLst>
                <a:gs pos="0">
                  <a:srgbClr val="262626"/>
                </a:gs>
                <a:gs pos="8000">
                  <a:srgbClr val="262626"/>
                </a:gs>
                <a:gs pos="15000">
                  <a:srgbClr val="262626"/>
                </a:gs>
                <a:gs pos="39000">
                  <a:srgbClr val="7F7F7F"/>
                </a:gs>
                <a:gs pos="64000">
                  <a:srgbClr val="FFFFFF"/>
                </a:gs>
                <a:gs pos="76000">
                  <a:srgbClr val="969696"/>
                </a:gs>
                <a:gs pos="97000">
                  <a:srgbClr val="262626"/>
                </a:gs>
                <a:gs pos="100000">
                  <a:srgbClr val="262626"/>
                </a:gs>
              </a:gsLst>
              <a:path path="circle">
                <a:fillToRect b="50%" l="50%" r="50%" t="50%"/>
              </a:path>
              <a:tileRect/>
            </a:gradFill>
            <a:ln>
              <a:noFill/>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sp>
        <p:nvSpPr>
          <p:cNvPr id="478" name="Google Shape;478;p17"/>
          <p:cNvSpPr/>
          <p:nvPr/>
        </p:nvSpPr>
        <p:spPr>
          <a:xfrm>
            <a:off x="9325" y="5488275"/>
            <a:ext cx="223500" cy="1323000"/>
          </a:xfrm>
          <a:prstGeom prst="rect">
            <a:avLst/>
          </a:prstGeom>
          <a:solidFill>
            <a:srgbClr val="B7B7B7"/>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Special Elite"/>
              <a:ea typeface="Special Elite"/>
              <a:cs typeface="Special Elite"/>
              <a:sym typeface="Special Elite"/>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sp>
        <p:nvSpPr>
          <p:cNvPr id="483" name="Google Shape;483;p19"/>
          <p:cNvSpPr txBox="1"/>
          <p:nvPr>
            <p:ph idx="1" type="body"/>
          </p:nvPr>
        </p:nvSpPr>
        <p:spPr>
          <a:xfrm>
            <a:off x="1614650" y="2763000"/>
            <a:ext cx="3560700" cy="2610600"/>
          </a:xfrm>
          <a:prstGeom prst="rect">
            <a:avLst/>
          </a:prstGeom>
          <a:noFill/>
          <a:ln>
            <a:noFill/>
          </a:ln>
        </p:spPr>
        <p:txBody>
          <a:bodyPr anchorCtr="0" anchor="t" bIns="121900" lIns="121900" spcFirstLastPara="1" rIns="121900" wrap="square" tIns="121900">
            <a:noAutofit/>
          </a:bodyPr>
          <a:lstStyle/>
          <a:p>
            <a:pPr indent="0" lvl="0" marL="0" rtl="0" algn="l">
              <a:spcBef>
                <a:spcPts val="2100"/>
              </a:spcBef>
              <a:spcAft>
                <a:spcPts val="0"/>
              </a:spcAft>
              <a:buClr>
                <a:schemeClr val="dk1"/>
              </a:buClr>
              <a:buSzPts val="1100"/>
              <a:buFont typeface="Arial"/>
              <a:buNone/>
            </a:pPr>
            <a:r>
              <a:rPr lang="en" sz="1000"/>
              <a:t>J. Lundgren, ‘Kubernetes for Game Development : Evaluation of the Container-Orchestration Software’, Dissertation, 2021.</a:t>
            </a:r>
            <a:endParaRPr sz="1000"/>
          </a:p>
          <a:p>
            <a:pPr indent="0" lvl="0" marL="0" rtl="0" algn="l">
              <a:spcBef>
                <a:spcPts val="2100"/>
              </a:spcBef>
              <a:spcAft>
                <a:spcPts val="0"/>
              </a:spcAft>
              <a:buClr>
                <a:schemeClr val="dk1"/>
              </a:buClr>
              <a:buSzPts val="1100"/>
              <a:buFont typeface="Arial"/>
              <a:buNone/>
            </a:pPr>
            <a:r>
              <a:rPr lang="en" sz="1000"/>
              <a:t>K. Aning and K. L. Mannock, "An architecture and implementation of the actor model of concurrency," 2017 8th International Conference on Information, Intelligence, Systems &amp; Applications (IISA), Larnaca, Cyprus, 2017, pp. 1-6, doi: 10.1109/IISA.2017.8316391. </a:t>
            </a:r>
            <a:endParaRPr sz="1000"/>
          </a:p>
          <a:p>
            <a:pPr indent="0" lvl="0" marL="0" rtl="0" algn="l">
              <a:spcBef>
                <a:spcPts val="2100"/>
              </a:spcBef>
              <a:spcAft>
                <a:spcPts val="0"/>
              </a:spcAft>
              <a:buClr>
                <a:schemeClr val="dk1"/>
              </a:buClr>
              <a:buSzPts val="1100"/>
              <a:buFont typeface="Arial"/>
              <a:buNone/>
            </a:pPr>
            <a:r>
              <a:t/>
            </a:r>
            <a:endParaRPr sz="1000"/>
          </a:p>
          <a:p>
            <a:pPr indent="0" lvl="0" marL="0" rtl="0" algn="l">
              <a:spcBef>
                <a:spcPts val="2100"/>
              </a:spcBef>
              <a:spcAft>
                <a:spcPts val="0"/>
              </a:spcAft>
              <a:buClr>
                <a:schemeClr val="dk1"/>
              </a:buClr>
              <a:buSzPts val="2400"/>
              <a:buFont typeface="Arial"/>
              <a:buNone/>
            </a:pPr>
            <a:r>
              <a:t/>
            </a:r>
            <a:endParaRPr sz="1000"/>
          </a:p>
          <a:p>
            <a:pPr indent="0" lvl="0" marL="0" rtl="0" algn="l">
              <a:lnSpc>
                <a:spcPct val="115000"/>
              </a:lnSpc>
              <a:spcBef>
                <a:spcPts val="2100"/>
              </a:spcBef>
              <a:spcAft>
                <a:spcPts val="2100"/>
              </a:spcAft>
              <a:buSzPts val="2400"/>
              <a:buNone/>
            </a:pPr>
            <a:r>
              <a:t/>
            </a:r>
            <a:endParaRPr/>
          </a:p>
        </p:txBody>
      </p:sp>
      <p:sp>
        <p:nvSpPr>
          <p:cNvPr id="484" name="Google Shape;484;p19"/>
          <p:cNvSpPr txBox="1"/>
          <p:nvPr>
            <p:ph type="title"/>
          </p:nvPr>
        </p:nvSpPr>
        <p:spPr>
          <a:xfrm>
            <a:off x="1765700" y="1355375"/>
            <a:ext cx="3258600" cy="1098300"/>
          </a:xfrm>
          <a:prstGeom prst="rect">
            <a:avLst/>
          </a:prstGeom>
          <a:noFill/>
          <a:ln>
            <a:noFill/>
          </a:ln>
        </p:spPr>
        <p:txBody>
          <a:bodyPr anchorCtr="0" anchor="t" bIns="121900" lIns="121900" spcFirstLastPara="1" rIns="121900" wrap="square" tIns="121900">
            <a:noAutofit/>
          </a:bodyPr>
          <a:lstStyle/>
          <a:p>
            <a:pPr indent="0" lvl="0" marL="0" rtl="0" algn="l">
              <a:lnSpc>
                <a:spcPct val="100000"/>
              </a:lnSpc>
              <a:spcBef>
                <a:spcPts val="0"/>
              </a:spcBef>
              <a:spcAft>
                <a:spcPts val="0"/>
              </a:spcAft>
              <a:buSzPts val="4800"/>
              <a:buNone/>
            </a:pPr>
            <a:r>
              <a:rPr lang="en"/>
              <a:t>CREDITS.</a:t>
            </a:r>
            <a:endParaRPr/>
          </a:p>
        </p:txBody>
      </p:sp>
      <p:sp>
        <p:nvSpPr>
          <p:cNvPr id="485" name="Google Shape;485;p19"/>
          <p:cNvSpPr txBox="1"/>
          <p:nvPr>
            <p:ph idx="1" type="body"/>
          </p:nvPr>
        </p:nvSpPr>
        <p:spPr>
          <a:xfrm>
            <a:off x="6798875" y="1140475"/>
            <a:ext cx="3820200" cy="2947200"/>
          </a:xfrm>
          <a:prstGeom prst="rect">
            <a:avLst/>
          </a:prstGeom>
          <a:noFill/>
          <a:ln>
            <a:noFill/>
          </a:ln>
        </p:spPr>
        <p:txBody>
          <a:bodyPr anchorCtr="0" anchor="t" bIns="121900" lIns="121900" spcFirstLastPara="1" rIns="121900" wrap="square" tIns="121900">
            <a:noAutofit/>
          </a:bodyPr>
          <a:lstStyle/>
          <a:p>
            <a:pPr indent="0" lvl="0" marL="0" rtl="0" algn="r">
              <a:spcBef>
                <a:spcPts val="2100"/>
              </a:spcBef>
              <a:spcAft>
                <a:spcPts val="0"/>
              </a:spcAft>
              <a:buClr>
                <a:schemeClr val="dk1"/>
              </a:buClr>
              <a:buSzPts val="1100"/>
              <a:buFont typeface="Arial"/>
              <a:buNone/>
            </a:pPr>
            <a:r>
              <a:rPr lang="en" sz="1000"/>
              <a:t>J. Donkervliet, J. Ron, J. Li, T. Iancu, C. L. Abad and A. Iosup, "Servo: Increasing the Scalability of Modifiable Virtual Environments Using Serverless Computing," 2023 IEEE 43rd International Conference on Distributed Computing Systems (ICDCS), Hong Kong, Hong Kong, 2023, pp. 829-840, doi: 10.1109/ICDCS57875.2023.00075.</a:t>
            </a:r>
            <a:endParaRPr sz="1000"/>
          </a:p>
          <a:p>
            <a:pPr indent="0" lvl="0" marL="0" rtl="0" algn="r">
              <a:spcBef>
                <a:spcPts val="2100"/>
              </a:spcBef>
              <a:spcAft>
                <a:spcPts val="0"/>
              </a:spcAft>
              <a:buClr>
                <a:schemeClr val="dk1"/>
              </a:buClr>
              <a:buSzPts val="1100"/>
              <a:buFont typeface="Arial"/>
              <a:buNone/>
            </a:pPr>
            <a:r>
              <a:rPr lang="en" sz="1000"/>
              <a:t>K. Luo, T. Ouyang, Z. Zhou and X. Chen, "Behavior Tree-based Workflow Modeling and Scheduling for Serverless Edge Computing," 2023 IEEE 43rd International Conference on Distributed Computing Systems (ICDCS), Hong Kong, Hong Kong, 2023, pp. 955-956, doi: 10.1109/ICDCS57875.2023.00100.</a:t>
            </a:r>
            <a:endParaRPr sz="1000"/>
          </a:p>
          <a:p>
            <a:pPr indent="0" lvl="0" marL="0" rtl="0" algn="r">
              <a:spcBef>
                <a:spcPts val="2100"/>
              </a:spcBef>
              <a:spcAft>
                <a:spcPts val="0"/>
              </a:spcAft>
              <a:buClr>
                <a:schemeClr val="dk1"/>
              </a:buClr>
              <a:buSzPts val="1100"/>
              <a:buFont typeface="Arial"/>
              <a:buNone/>
            </a:pPr>
            <a:r>
              <a:rPr lang="en" sz="1000"/>
              <a:t>M. Assiotis and V. Tzanov, “A Distributed Architecture for Massive Multiplayer Online Role-Playing Games,” 2005. Available: https://pdos.csail.mit.edu/archive/6.824-2005/reports/assiotis.pdf</a:t>
            </a:r>
            <a:endParaRPr sz="1000"/>
          </a:p>
          <a:p>
            <a:pPr indent="0" lvl="0" marL="0" rtl="0" algn="r">
              <a:spcBef>
                <a:spcPts val="2100"/>
              </a:spcBef>
              <a:spcAft>
                <a:spcPts val="0"/>
              </a:spcAft>
              <a:buClr>
                <a:schemeClr val="dk1"/>
              </a:buClr>
              <a:buSzPts val="1100"/>
              <a:buFont typeface="Arial"/>
              <a:buNone/>
            </a:pPr>
            <a:r>
              <a:rPr lang="en" sz="1000"/>
              <a:t>M. Zamith et al., “A Distributed Architecture for Mobile Digital Games Based on Cloud Computing,” Nov. 2011, doi: https://doi.org/10.1109/sbgames.2011.13.</a:t>
            </a:r>
            <a:endParaRPr sz="1000"/>
          </a:p>
          <a:p>
            <a:pPr indent="0" lvl="0" marL="0" rtl="0" algn="r">
              <a:lnSpc>
                <a:spcPct val="115000"/>
              </a:lnSpc>
              <a:spcBef>
                <a:spcPts val="2100"/>
              </a:spcBef>
              <a:spcAft>
                <a:spcPts val="2100"/>
              </a:spcAft>
              <a:buSzPts val="2400"/>
              <a:buNone/>
            </a:pPr>
            <a:r>
              <a:t/>
            </a:r>
            <a:endParaRPr sz="1000"/>
          </a:p>
        </p:txBody>
      </p:sp>
      <p:sp>
        <p:nvSpPr>
          <p:cNvPr id="486" name="Google Shape;486;p19"/>
          <p:cNvSpPr/>
          <p:nvPr/>
        </p:nvSpPr>
        <p:spPr>
          <a:xfrm>
            <a:off x="9325" y="5488275"/>
            <a:ext cx="223500" cy="1323000"/>
          </a:xfrm>
          <a:prstGeom prst="rect">
            <a:avLst/>
          </a:prstGeom>
          <a:solidFill>
            <a:srgbClr val="B7B7B7"/>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Special Elite"/>
              <a:ea typeface="Special Elite"/>
              <a:cs typeface="Special Elite"/>
              <a:sym typeface="Special Elite"/>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g270d0b6cd83_0_501"/>
          <p:cNvSpPr/>
          <p:nvPr/>
        </p:nvSpPr>
        <p:spPr>
          <a:xfrm>
            <a:off x="9325" y="5488275"/>
            <a:ext cx="223500" cy="1323000"/>
          </a:xfrm>
          <a:prstGeom prst="rect">
            <a:avLst/>
          </a:prstGeom>
          <a:solidFill>
            <a:srgbClr val="B7B7B7"/>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Special Elite"/>
              <a:ea typeface="Special Elite"/>
              <a:cs typeface="Special Elite"/>
              <a:sym typeface="Special Elite"/>
            </a:endParaRPr>
          </a:p>
        </p:txBody>
      </p:sp>
      <p:sp>
        <p:nvSpPr>
          <p:cNvPr id="251" name="Google Shape;251;g270d0b6cd83_0_501"/>
          <p:cNvSpPr txBox="1"/>
          <p:nvPr>
            <p:ph type="title"/>
          </p:nvPr>
        </p:nvSpPr>
        <p:spPr>
          <a:xfrm>
            <a:off x="2917675" y="635400"/>
            <a:ext cx="9352200" cy="763500"/>
          </a:xfrm>
          <a:prstGeom prst="rect">
            <a:avLst/>
          </a:prstGeom>
          <a:noFill/>
          <a:ln>
            <a:noFill/>
          </a:ln>
        </p:spPr>
        <p:txBody>
          <a:bodyPr anchorCtr="0" anchor="t" bIns="121900" lIns="121900" spcFirstLastPara="1" rIns="121900" wrap="square" tIns="121900">
            <a:noAutofit/>
          </a:bodyPr>
          <a:lstStyle/>
          <a:p>
            <a:pPr indent="0" lvl="0" marL="0" rtl="0" algn="l">
              <a:lnSpc>
                <a:spcPct val="100000"/>
              </a:lnSpc>
              <a:spcBef>
                <a:spcPts val="0"/>
              </a:spcBef>
              <a:spcAft>
                <a:spcPts val="0"/>
              </a:spcAft>
              <a:buSzPts val="4800"/>
              <a:buNone/>
            </a:pPr>
            <a:r>
              <a:rPr lang="en" sz="5600"/>
              <a:t>INTRODUCTION.</a:t>
            </a:r>
            <a:endParaRPr sz="5600"/>
          </a:p>
        </p:txBody>
      </p:sp>
      <p:sp>
        <p:nvSpPr>
          <p:cNvPr id="252" name="Google Shape;252;g270d0b6cd83_0_501"/>
          <p:cNvSpPr txBox="1"/>
          <p:nvPr/>
        </p:nvSpPr>
        <p:spPr>
          <a:xfrm>
            <a:off x="2644000" y="2036350"/>
            <a:ext cx="8260500" cy="4063500"/>
          </a:xfrm>
          <a:prstGeom prst="rect">
            <a:avLst/>
          </a:prstGeom>
          <a:noFill/>
          <a:ln>
            <a:noFill/>
          </a:ln>
        </p:spPr>
        <p:txBody>
          <a:bodyPr anchorCtr="0" anchor="t" bIns="91425" lIns="91425" spcFirstLastPara="1" rIns="91425" wrap="square" tIns="91425">
            <a:spAutoFit/>
          </a:bodyPr>
          <a:lstStyle/>
          <a:p>
            <a:pPr indent="0" lvl="0" marL="0" rtl="0" algn="l">
              <a:lnSpc>
                <a:spcPct val="200000"/>
              </a:lnSpc>
              <a:spcBef>
                <a:spcPts val="0"/>
              </a:spcBef>
              <a:spcAft>
                <a:spcPts val="0"/>
              </a:spcAft>
              <a:buNone/>
            </a:pPr>
            <a:r>
              <a:rPr lang="en" sz="1800">
                <a:solidFill>
                  <a:schemeClr val="dk1"/>
                </a:solidFill>
                <a:latin typeface="Special Elite"/>
                <a:ea typeface="Special Elite"/>
                <a:cs typeface="Special Elite"/>
                <a:sym typeface="Special Elite"/>
              </a:rPr>
              <a:t>The project:</a:t>
            </a:r>
            <a:endParaRPr sz="1800">
              <a:solidFill>
                <a:schemeClr val="dk1"/>
              </a:solidFill>
              <a:latin typeface="Special Elite"/>
              <a:ea typeface="Special Elite"/>
              <a:cs typeface="Special Elite"/>
              <a:sym typeface="Special Elite"/>
            </a:endParaRPr>
          </a:p>
          <a:p>
            <a:pPr indent="-342900" lvl="0" marL="457200" rtl="0" algn="l">
              <a:lnSpc>
                <a:spcPct val="200000"/>
              </a:lnSpc>
              <a:spcBef>
                <a:spcPts val="0"/>
              </a:spcBef>
              <a:spcAft>
                <a:spcPts val="0"/>
              </a:spcAft>
              <a:buClr>
                <a:schemeClr val="dk1"/>
              </a:buClr>
              <a:buSzPts val="1800"/>
              <a:buFont typeface="Special Elite"/>
              <a:buChar char="●"/>
            </a:pPr>
            <a:r>
              <a:rPr lang="en" sz="1800">
                <a:solidFill>
                  <a:schemeClr val="dk1"/>
                </a:solidFill>
                <a:latin typeface="Special Elite"/>
                <a:ea typeface="Special Elite"/>
                <a:cs typeface="Special Elite"/>
                <a:sym typeface="Special Elite"/>
              </a:rPr>
              <a:t>Distributed Gaming Architecture</a:t>
            </a:r>
            <a:endParaRPr sz="1800">
              <a:solidFill>
                <a:schemeClr val="dk1"/>
              </a:solidFill>
              <a:latin typeface="Special Elite"/>
              <a:ea typeface="Special Elite"/>
              <a:cs typeface="Special Elite"/>
              <a:sym typeface="Special Elite"/>
            </a:endParaRPr>
          </a:p>
          <a:p>
            <a:pPr indent="-342900" lvl="0" marL="457200" rtl="0" algn="l">
              <a:lnSpc>
                <a:spcPct val="175000"/>
              </a:lnSpc>
              <a:spcBef>
                <a:spcPts val="0"/>
              </a:spcBef>
              <a:spcAft>
                <a:spcPts val="0"/>
              </a:spcAft>
              <a:buClr>
                <a:schemeClr val="dk1"/>
              </a:buClr>
              <a:buSzPts val="1800"/>
              <a:buFont typeface="Special Elite"/>
              <a:buChar char="●"/>
            </a:pPr>
            <a:r>
              <a:rPr lang="en" sz="1800">
                <a:solidFill>
                  <a:schemeClr val="dk1"/>
                </a:solidFill>
                <a:latin typeface="Special Elite"/>
                <a:ea typeface="Special Elite"/>
                <a:cs typeface="Special Elite"/>
                <a:sym typeface="Special Elite"/>
              </a:rPr>
              <a:t>scalable, fault-tolerant system for real-world multiplayer gaming</a:t>
            </a:r>
            <a:endParaRPr sz="1800">
              <a:solidFill>
                <a:schemeClr val="dk1"/>
              </a:solidFill>
              <a:latin typeface="Special Elite"/>
              <a:ea typeface="Special Elite"/>
              <a:cs typeface="Special Elite"/>
              <a:sym typeface="Special Elite"/>
            </a:endParaRPr>
          </a:p>
          <a:p>
            <a:pPr indent="-342900" lvl="0" marL="457200" rtl="0" algn="l">
              <a:lnSpc>
                <a:spcPct val="175000"/>
              </a:lnSpc>
              <a:spcBef>
                <a:spcPts val="0"/>
              </a:spcBef>
              <a:spcAft>
                <a:spcPts val="0"/>
              </a:spcAft>
              <a:buClr>
                <a:schemeClr val="dk1"/>
              </a:buClr>
              <a:buSzPts val="1800"/>
              <a:buFont typeface="Special Elite"/>
              <a:buChar char="●"/>
            </a:pPr>
            <a:r>
              <a:rPr lang="en" sz="1800">
                <a:solidFill>
                  <a:schemeClr val="dk1"/>
                </a:solidFill>
                <a:latin typeface="Special Elite"/>
                <a:ea typeface="Special Elite"/>
                <a:cs typeface="Special Elite"/>
                <a:sym typeface="Special Elite"/>
              </a:rPr>
              <a:t>tackles challenges of concurrency while maintaining performance within a dynamic, interactive environment.</a:t>
            </a:r>
            <a:endParaRPr sz="1800">
              <a:solidFill>
                <a:schemeClr val="dk1"/>
              </a:solidFill>
              <a:latin typeface="Special Elite"/>
              <a:ea typeface="Special Elite"/>
              <a:cs typeface="Special Elite"/>
              <a:sym typeface="Special Elite"/>
            </a:endParaRPr>
          </a:p>
          <a:p>
            <a:pPr indent="-342900" lvl="0" marL="457200" rtl="0" algn="l">
              <a:lnSpc>
                <a:spcPct val="200000"/>
              </a:lnSpc>
              <a:spcBef>
                <a:spcPts val="0"/>
              </a:spcBef>
              <a:spcAft>
                <a:spcPts val="0"/>
              </a:spcAft>
              <a:buClr>
                <a:schemeClr val="dk1"/>
              </a:buClr>
              <a:buSzPts val="1800"/>
              <a:buFont typeface="Special Elite"/>
              <a:buChar char="●"/>
            </a:pPr>
            <a:r>
              <a:rPr lang="en" sz="1800">
                <a:solidFill>
                  <a:schemeClr val="dk1"/>
                </a:solidFill>
                <a:latin typeface="Special Elite"/>
                <a:ea typeface="Special Elite"/>
                <a:cs typeface="Special Elite"/>
                <a:sym typeface="Special Elite"/>
              </a:rPr>
              <a:t>Multiplayer Interaction with Clue Discovery</a:t>
            </a:r>
            <a:endParaRPr sz="1800">
              <a:solidFill>
                <a:schemeClr val="dk1"/>
              </a:solidFill>
              <a:latin typeface="Special Elite"/>
              <a:ea typeface="Special Elite"/>
              <a:cs typeface="Special Elite"/>
              <a:sym typeface="Special Elite"/>
            </a:endParaRPr>
          </a:p>
          <a:p>
            <a:pPr indent="-342900" lvl="0" marL="457200" rtl="0" algn="l">
              <a:lnSpc>
                <a:spcPct val="200000"/>
              </a:lnSpc>
              <a:spcBef>
                <a:spcPts val="0"/>
              </a:spcBef>
              <a:spcAft>
                <a:spcPts val="0"/>
              </a:spcAft>
              <a:buClr>
                <a:schemeClr val="dk1"/>
              </a:buClr>
              <a:buSzPts val="1800"/>
              <a:buFont typeface="Special Elite"/>
              <a:buChar char="●"/>
            </a:pPr>
            <a:r>
              <a:rPr lang="en" sz="1800">
                <a:solidFill>
                  <a:schemeClr val="dk1"/>
                </a:solidFill>
                <a:latin typeface="Special Elite"/>
                <a:ea typeface="Special Elite"/>
                <a:cs typeface="Special Elite"/>
                <a:sym typeface="Special Elite"/>
              </a:rPr>
              <a:t>Scoring System based on timestamps</a:t>
            </a:r>
            <a:endParaRPr sz="1800">
              <a:solidFill>
                <a:schemeClr val="dk1"/>
              </a:solidFill>
              <a:latin typeface="Special Elite"/>
              <a:ea typeface="Special Elite"/>
              <a:cs typeface="Special Elite"/>
              <a:sym typeface="Special Elite"/>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3"/>
          <p:cNvSpPr txBox="1"/>
          <p:nvPr>
            <p:ph type="title"/>
          </p:nvPr>
        </p:nvSpPr>
        <p:spPr>
          <a:xfrm rot="126917">
            <a:off x="6893047" y="1789310"/>
            <a:ext cx="2958516" cy="763721"/>
          </a:xfrm>
          <a:prstGeom prst="rect">
            <a:avLst/>
          </a:prstGeom>
          <a:noFill/>
          <a:ln>
            <a:noFill/>
          </a:ln>
        </p:spPr>
        <p:txBody>
          <a:bodyPr anchorCtr="0" anchor="t" bIns="121900" lIns="121900" spcFirstLastPara="1" rIns="121900" wrap="square" tIns="121900">
            <a:noAutofit/>
          </a:bodyPr>
          <a:lstStyle/>
          <a:p>
            <a:pPr indent="0" lvl="0" marL="0" rtl="0" algn="l">
              <a:lnSpc>
                <a:spcPct val="100000"/>
              </a:lnSpc>
              <a:spcBef>
                <a:spcPts val="0"/>
              </a:spcBef>
              <a:spcAft>
                <a:spcPts val="0"/>
              </a:spcAft>
              <a:buSzPts val="4800"/>
              <a:buNone/>
            </a:pPr>
            <a:r>
              <a:rPr lang="en" sz="2700"/>
              <a:t>The Game</a:t>
            </a:r>
            <a:r>
              <a:rPr lang="en" sz="2700"/>
              <a:t>.</a:t>
            </a:r>
            <a:endParaRPr sz="2700"/>
          </a:p>
        </p:txBody>
      </p:sp>
      <p:sp>
        <p:nvSpPr>
          <p:cNvPr id="258" name="Google Shape;258;p3"/>
          <p:cNvSpPr txBox="1"/>
          <p:nvPr>
            <p:ph idx="1" type="body"/>
          </p:nvPr>
        </p:nvSpPr>
        <p:spPr>
          <a:xfrm rot="128235">
            <a:off x="6633392" y="2378464"/>
            <a:ext cx="3740602" cy="3398070"/>
          </a:xfrm>
          <a:prstGeom prst="rect">
            <a:avLst/>
          </a:prstGeom>
          <a:noFill/>
          <a:ln>
            <a:noFill/>
          </a:ln>
        </p:spPr>
        <p:txBody>
          <a:bodyPr anchorCtr="0" anchor="t" bIns="121900" lIns="121900" spcFirstLastPara="1" rIns="121900" wrap="square" tIns="121900">
            <a:noAutofit/>
          </a:bodyPr>
          <a:lstStyle/>
          <a:p>
            <a:pPr indent="-342900" lvl="0" marL="457200" rtl="0" algn="l">
              <a:lnSpc>
                <a:spcPct val="115000"/>
              </a:lnSpc>
              <a:spcBef>
                <a:spcPts val="0"/>
              </a:spcBef>
              <a:spcAft>
                <a:spcPts val="0"/>
              </a:spcAft>
              <a:buSzPts val="1800"/>
              <a:buChar char="●"/>
            </a:pPr>
            <a:r>
              <a:rPr lang="en" sz="1800"/>
              <a:t>An immersive game where players take the role of detectives </a:t>
            </a:r>
            <a:endParaRPr sz="1800"/>
          </a:p>
          <a:p>
            <a:pPr indent="-342900" lvl="0" marL="457200" rtl="0" algn="l">
              <a:lnSpc>
                <a:spcPct val="115000"/>
              </a:lnSpc>
              <a:spcBef>
                <a:spcPts val="0"/>
              </a:spcBef>
              <a:spcAft>
                <a:spcPts val="0"/>
              </a:spcAft>
              <a:buSzPts val="1800"/>
              <a:buChar char="●"/>
            </a:pPr>
            <a:r>
              <a:rPr lang="en" sz="1800"/>
              <a:t>Tasked with unravelling mysteries while hunting for hidden treasures.</a:t>
            </a:r>
            <a:endParaRPr sz="1800"/>
          </a:p>
          <a:p>
            <a:pPr indent="-342900" lvl="0" marL="457200" rtl="0" algn="l">
              <a:lnSpc>
                <a:spcPct val="115000"/>
              </a:lnSpc>
              <a:spcBef>
                <a:spcPts val="0"/>
              </a:spcBef>
              <a:spcAft>
                <a:spcPts val="0"/>
              </a:spcAft>
              <a:buSzPts val="1800"/>
              <a:buChar char="●"/>
            </a:pPr>
            <a:r>
              <a:rPr lang="en" sz="1800"/>
              <a:t>The player who successfully uncovers all the clues first emerges victorious.</a:t>
            </a:r>
            <a:endParaRPr sz="1800"/>
          </a:p>
        </p:txBody>
      </p:sp>
      <p:pic>
        <p:nvPicPr>
          <p:cNvPr descr="A picture containing weapon, train, lit, large&#10;&#10;Description automatically generated" id="259" name="Google Shape;259;p3"/>
          <p:cNvPicPr preferRelativeResize="0"/>
          <p:nvPr/>
        </p:nvPicPr>
        <p:blipFill rotWithShape="1">
          <a:blip r:embed="rId3">
            <a:alphaModFix/>
          </a:blip>
          <a:srcRect b="0" l="0" r="0" t="0"/>
          <a:stretch/>
        </p:blipFill>
        <p:spPr>
          <a:xfrm rot="265267">
            <a:off x="1781720" y="4967525"/>
            <a:ext cx="3071037" cy="507950"/>
          </a:xfrm>
          <a:prstGeom prst="rect">
            <a:avLst/>
          </a:prstGeom>
          <a:noFill/>
          <a:ln>
            <a:noFill/>
          </a:ln>
        </p:spPr>
      </p:pic>
      <p:grpSp>
        <p:nvGrpSpPr>
          <p:cNvPr id="260" name="Google Shape;260;p3"/>
          <p:cNvGrpSpPr/>
          <p:nvPr/>
        </p:nvGrpSpPr>
        <p:grpSpPr>
          <a:xfrm rot="-1911999">
            <a:off x="9786320" y="124753"/>
            <a:ext cx="866047" cy="2437695"/>
            <a:chOff x="4929283" y="0"/>
            <a:chExt cx="2198193" cy="6661192"/>
          </a:xfrm>
        </p:grpSpPr>
        <p:sp>
          <p:nvSpPr>
            <p:cNvPr id="261" name="Google Shape;261;p3"/>
            <p:cNvSpPr/>
            <p:nvPr/>
          </p:nvSpPr>
          <p:spPr>
            <a:xfrm>
              <a:off x="4929283" y="0"/>
              <a:ext cx="2198193" cy="6661192"/>
            </a:xfrm>
            <a:custGeom>
              <a:rect b="b" l="l" r="r" t="t"/>
              <a:pathLst>
                <a:path extrusionOk="0" h="6661192" w="2198193">
                  <a:moveTo>
                    <a:pt x="153869" y="6497722"/>
                  </a:moveTo>
                  <a:cubicBezTo>
                    <a:pt x="142355" y="6497722"/>
                    <a:pt x="133021" y="6507056"/>
                    <a:pt x="133021" y="6518570"/>
                  </a:cubicBezTo>
                  <a:lnTo>
                    <a:pt x="133021" y="6601957"/>
                  </a:lnTo>
                  <a:cubicBezTo>
                    <a:pt x="133021" y="6613471"/>
                    <a:pt x="142355" y="6622805"/>
                    <a:pt x="153869" y="6622805"/>
                  </a:cubicBezTo>
                  <a:lnTo>
                    <a:pt x="292439" y="6622805"/>
                  </a:lnTo>
                  <a:cubicBezTo>
                    <a:pt x="303953" y="6622805"/>
                    <a:pt x="313287" y="6613471"/>
                    <a:pt x="313287" y="6601957"/>
                  </a:cubicBezTo>
                  <a:lnTo>
                    <a:pt x="313287" y="6518570"/>
                  </a:lnTo>
                  <a:cubicBezTo>
                    <a:pt x="313287" y="6507056"/>
                    <a:pt x="303953" y="6497722"/>
                    <a:pt x="292439" y="6497722"/>
                  </a:cubicBezTo>
                  <a:close/>
                  <a:moveTo>
                    <a:pt x="1886788" y="6492676"/>
                  </a:moveTo>
                  <a:cubicBezTo>
                    <a:pt x="1875274" y="6492676"/>
                    <a:pt x="1865940" y="6502010"/>
                    <a:pt x="1865940" y="6513524"/>
                  </a:cubicBezTo>
                  <a:lnTo>
                    <a:pt x="1865940" y="6596911"/>
                  </a:lnTo>
                  <a:cubicBezTo>
                    <a:pt x="1865940" y="6608425"/>
                    <a:pt x="1875274" y="6617759"/>
                    <a:pt x="1886788" y="6617759"/>
                  </a:cubicBezTo>
                  <a:lnTo>
                    <a:pt x="2025358" y="6617759"/>
                  </a:lnTo>
                  <a:cubicBezTo>
                    <a:pt x="2036872" y="6617759"/>
                    <a:pt x="2046206" y="6608425"/>
                    <a:pt x="2046206" y="6596911"/>
                  </a:cubicBezTo>
                  <a:lnTo>
                    <a:pt x="2046206" y="6513524"/>
                  </a:lnTo>
                  <a:cubicBezTo>
                    <a:pt x="2046206" y="6502010"/>
                    <a:pt x="2036872" y="6492676"/>
                    <a:pt x="2025358" y="6492676"/>
                  </a:cubicBezTo>
                  <a:close/>
                  <a:moveTo>
                    <a:pt x="153869" y="6199531"/>
                  </a:moveTo>
                  <a:cubicBezTo>
                    <a:pt x="142355" y="6199531"/>
                    <a:pt x="133021" y="6208865"/>
                    <a:pt x="133021" y="6220379"/>
                  </a:cubicBezTo>
                  <a:lnTo>
                    <a:pt x="133021" y="6303766"/>
                  </a:lnTo>
                  <a:cubicBezTo>
                    <a:pt x="133021" y="6315280"/>
                    <a:pt x="142355" y="6324614"/>
                    <a:pt x="153869" y="6324614"/>
                  </a:cubicBezTo>
                  <a:lnTo>
                    <a:pt x="292439" y="6324614"/>
                  </a:lnTo>
                  <a:cubicBezTo>
                    <a:pt x="303953" y="6324614"/>
                    <a:pt x="313287" y="6315280"/>
                    <a:pt x="313287" y="6303766"/>
                  </a:cubicBezTo>
                  <a:lnTo>
                    <a:pt x="313287" y="6220379"/>
                  </a:lnTo>
                  <a:cubicBezTo>
                    <a:pt x="313287" y="6208865"/>
                    <a:pt x="303953" y="6199531"/>
                    <a:pt x="292439" y="6199531"/>
                  </a:cubicBezTo>
                  <a:close/>
                  <a:moveTo>
                    <a:pt x="1886788" y="6194485"/>
                  </a:moveTo>
                  <a:cubicBezTo>
                    <a:pt x="1875274" y="6194485"/>
                    <a:pt x="1865940" y="6203819"/>
                    <a:pt x="1865940" y="6215333"/>
                  </a:cubicBezTo>
                  <a:lnTo>
                    <a:pt x="1865940" y="6298720"/>
                  </a:lnTo>
                  <a:cubicBezTo>
                    <a:pt x="1865940" y="6310234"/>
                    <a:pt x="1875274" y="6319568"/>
                    <a:pt x="1886788" y="6319568"/>
                  </a:cubicBezTo>
                  <a:lnTo>
                    <a:pt x="2025358" y="6319568"/>
                  </a:lnTo>
                  <a:cubicBezTo>
                    <a:pt x="2036872" y="6319568"/>
                    <a:pt x="2046206" y="6310234"/>
                    <a:pt x="2046206" y="6298720"/>
                  </a:cubicBezTo>
                  <a:lnTo>
                    <a:pt x="2046206" y="6215333"/>
                  </a:lnTo>
                  <a:cubicBezTo>
                    <a:pt x="2046206" y="6203819"/>
                    <a:pt x="2036872" y="6194485"/>
                    <a:pt x="2025358" y="6194485"/>
                  </a:cubicBezTo>
                  <a:close/>
                  <a:moveTo>
                    <a:pt x="153869" y="5901337"/>
                  </a:moveTo>
                  <a:cubicBezTo>
                    <a:pt x="142355" y="5901337"/>
                    <a:pt x="133021" y="5910671"/>
                    <a:pt x="133021" y="5922185"/>
                  </a:cubicBezTo>
                  <a:lnTo>
                    <a:pt x="133021" y="6005572"/>
                  </a:lnTo>
                  <a:cubicBezTo>
                    <a:pt x="133021" y="6017086"/>
                    <a:pt x="142355" y="6026420"/>
                    <a:pt x="153869" y="6026420"/>
                  </a:cubicBezTo>
                  <a:lnTo>
                    <a:pt x="292439" y="6026420"/>
                  </a:lnTo>
                  <a:cubicBezTo>
                    <a:pt x="303953" y="6026420"/>
                    <a:pt x="313287" y="6017086"/>
                    <a:pt x="313287" y="6005572"/>
                  </a:cubicBezTo>
                  <a:lnTo>
                    <a:pt x="313287" y="5922185"/>
                  </a:lnTo>
                  <a:cubicBezTo>
                    <a:pt x="313287" y="5910671"/>
                    <a:pt x="303953" y="5901337"/>
                    <a:pt x="292439" y="5901337"/>
                  </a:cubicBezTo>
                  <a:close/>
                  <a:moveTo>
                    <a:pt x="1886788" y="5896291"/>
                  </a:moveTo>
                  <a:cubicBezTo>
                    <a:pt x="1875274" y="5896291"/>
                    <a:pt x="1865940" y="5905625"/>
                    <a:pt x="1865940" y="5917139"/>
                  </a:cubicBezTo>
                  <a:lnTo>
                    <a:pt x="1865940" y="6000526"/>
                  </a:lnTo>
                  <a:cubicBezTo>
                    <a:pt x="1865940" y="6012040"/>
                    <a:pt x="1875274" y="6021374"/>
                    <a:pt x="1886788" y="6021374"/>
                  </a:cubicBezTo>
                  <a:lnTo>
                    <a:pt x="2025358" y="6021374"/>
                  </a:lnTo>
                  <a:cubicBezTo>
                    <a:pt x="2036872" y="6021374"/>
                    <a:pt x="2046206" y="6012040"/>
                    <a:pt x="2046206" y="6000526"/>
                  </a:cubicBezTo>
                  <a:lnTo>
                    <a:pt x="2046206" y="5917139"/>
                  </a:lnTo>
                  <a:cubicBezTo>
                    <a:pt x="2046206" y="5905625"/>
                    <a:pt x="2036872" y="5896291"/>
                    <a:pt x="2025358" y="5896291"/>
                  </a:cubicBezTo>
                  <a:close/>
                  <a:moveTo>
                    <a:pt x="153869" y="5603143"/>
                  </a:moveTo>
                  <a:cubicBezTo>
                    <a:pt x="142355" y="5603143"/>
                    <a:pt x="133021" y="5612477"/>
                    <a:pt x="133021" y="5623991"/>
                  </a:cubicBezTo>
                  <a:lnTo>
                    <a:pt x="133021" y="5707378"/>
                  </a:lnTo>
                  <a:cubicBezTo>
                    <a:pt x="133021" y="5718892"/>
                    <a:pt x="142355" y="5728226"/>
                    <a:pt x="153869" y="5728226"/>
                  </a:cubicBezTo>
                  <a:lnTo>
                    <a:pt x="292439" y="5728226"/>
                  </a:lnTo>
                  <a:cubicBezTo>
                    <a:pt x="303953" y="5728226"/>
                    <a:pt x="313287" y="5718892"/>
                    <a:pt x="313287" y="5707378"/>
                  </a:cubicBezTo>
                  <a:lnTo>
                    <a:pt x="313287" y="5623991"/>
                  </a:lnTo>
                  <a:cubicBezTo>
                    <a:pt x="313287" y="5612477"/>
                    <a:pt x="303953" y="5603143"/>
                    <a:pt x="292439" y="5603143"/>
                  </a:cubicBezTo>
                  <a:close/>
                  <a:moveTo>
                    <a:pt x="1886788" y="5598097"/>
                  </a:moveTo>
                  <a:cubicBezTo>
                    <a:pt x="1875274" y="5598097"/>
                    <a:pt x="1865940" y="5607431"/>
                    <a:pt x="1865940" y="5618945"/>
                  </a:cubicBezTo>
                  <a:lnTo>
                    <a:pt x="1865940" y="5702332"/>
                  </a:lnTo>
                  <a:cubicBezTo>
                    <a:pt x="1865940" y="5713846"/>
                    <a:pt x="1875274" y="5723180"/>
                    <a:pt x="1886788" y="5723180"/>
                  </a:cubicBezTo>
                  <a:lnTo>
                    <a:pt x="2025358" y="5723180"/>
                  </a:lnTo>
                  <a:cubicBezTo>
                    <a:pt x="2036872" y="5723180"/>
                    <a:pt x="2046206" y="5713846"/>
                    <a:pt x="2046206" y="5702332"/>
                  </a:cubicBezTo>
                  <a:lnTo>
                    <a:pt x="2046206" y="5618945"/>
                  </a:lnTo>
                  <a:cubicBezTo>
                    <a:pt x="2046206" y="5607431"/>
                    <a:pt x="2036872" y="5598097"/>
                    <a:pt x="2025358" y="5598097"/>
                  </a:cubicBezTo>
                  <a:close/>
                  <a:moveTo>
                    <a:pt x="153869" y="5304949"/>
                  </a:moveTo>
                  <a:cubicBezTo>
                    <a:pt x="142355" y="5304949"/>
                    <a:pt x="133021" y="5314283"/>
                    <a:pt x="133021" y="5325797"/>
                  </a:cubicBezTo>
                  <a:lnTo>
                    <a:pt x="133021" y="5409184"/>
                  </a:lnTo>
                  <a:cubicBezTo>
                    <a:pt x="133021" y="5420698"/>
                    <a:pt x="142355" y="5430032"/>
                    <a:pt x="153869" y="5430032"/>
                  </a:cubicBezTo>
                  <a:lnTo>
                    <a:pt x="292439" y="5430032"/>
                  </a:lnTo>
                  <a:cubicBezTo>
                    <a:pt x="303953" y="5430032"/>
                    <a:pt x="313287" y="5420698"/>
                    <a:pt x="313287" y="5409184"/>
                  </a:cubicBezTo>
                  <a:lnTo>
                    <a:pt x="313287" y="5325797"/>
                  </a:lnTo>
                  <a:cubicBezTo>
                    <a:pt x="313287" y="5314283"/>
                    <a:pt x="303953" y="5304949"/>
                    <a:pt x="292439" y="5304949"/>
                  </a:cubicBezTo>
                  <a:close/>
                  <a:moveTo>
                    <a:pt x="1886788" y="5299903"/>
                  </a:moveTo>
                  <a:cubicBezTo>
                    <a:pt x="1875274" y="5299903"/>
                    <a:pt x="1865940" y="5309237"/>
                    <a:pt x="1865940" y="5320751"/>
                  </a:cubicBezTo>
                  <a:lnTo>
                    <a:pt x="1865940" y="5404138"/>
                  </a:lnTo>
                  <a:cubicBezTo>
                    <a:pt x="1865940" y="5415652"/>
                    <a:pt x="1875274" y="5424986"/>
                    <a:pt x="1886788" y="5424986"/>
                  </a:cubicBezTo>
                  <a:lnTo>
                    <a:pt x="2025358" y="5424986"/>
                  </a:lnTo>
                  <a:cubicBezTo>
                    <a:pt x="2036872" y="5424986"/>
                    <a:pt x="2046206" y="5415652"/>
                    <a:pt x="2046206" y="5404138"/>
                  </a:cubicBezTo>
                  <a:lnTo>
                    <a:pt x="2046206" y="5320751"/>
                  </a:lnTo>
                  <a:cubicBezTo>
                    <a:pt x="2046206" y="5309237"/>
                    <a:pt x="2036872" y="5299903"/>
                    <a:pt x="2025358" y="5299903"/>
                  </a:cubicBezTo>
                  <a:close/>
                  <a:moveTo>
                    <a:pt x="153869" y="5006755"/>
                  </a:moveTo>
                  <a:cubicBezTo>
                    <a:pt x="142355" y="5006755"/>
                    <a:pt x="133021" y="5016089"/>
                    <a:pt x="133021" y="5027603"/>
                  </a:cubicBezTo>
                  <a:lnTo>
                    <a:pt x="133021" y="5110990"/>
                  </a:lnTo>
                  <a:cubicBezTo>
                    <a:pt x="133021" y="5122504"/>
                    <a:pt x="142355" y="5131838"/>
                    <a:pt x="153869" y="5131838"/>
                  </a:cubicBezTo>
                  <a:lnTo>
                    <a:pt x="292439" y="5131838"/>
                  </a:lnTo>
                  <a:cubicBezTo>
                    <a:pt x="303953" y="5131838"/>
                    <a:pt x="313287" y="5122504"/>
                    <a:pt x="313287" y="5110990"/>
                  </a:cubicBezTo>
                  <a:lnTo>
                    <a:pt x="313287" y="5027603"/>
                  </a:lnTo>
                  <a:cubicBezTo>
                    <a:pt x="313287" y="5016089"/>
                    <a:pt x="303953" y="5006755"/>
                    <a:pt x="292439" y="5006755"/>
                  </a:cubicBezTo>
                  <a:close/>
                  <a:moveTo>
                    <a:pt x="1886788" y="5001709"/>
                  </a:moveTo>
                  <a:cubicBezTo>
                    <a:pt x="1875274" y="5001709"/>
                    <a:pt x="1865940" y="5011043"/>
                    <a:pt x="1865940" y="5022557"/>
                  </a:cubicBezTo>
                  <a:lnTo>
                    <a:pt x="1865940" y="5105944"/>
                  </a:lnTo>
                  <a:cubicBezTo>
                    <a:pt x="1865940" y="5117458"/>
                    <a:pt x="1875274" y="5126792"/>
                    <a:pt x="1886788" y="5126792"/>
                  </a:cubicBezTo>
                  <a:lnTo>
                    <a:pt x="2025358" y="5126792"/>
                  </a:lnTo>
                  <a:cubicBezTo>
                    <a:pt x="2036872" y="5126792"/>
                    <a:pt x="2046206" y="5117458"/>
                    <a:pt x="2046206" y="5105944"/>
                  </a:cubicBezTo>
                  <a:lnTo>
                    <a:pt x="2046206" y="5022557"/>
                  </a:lnTo>
                  <a:cubicBezTo>
                    <a:pt x="2046206" y="5011043"/>
                    <a:pt x="2036872" y="5001709"/>
                    <a:pt x="2025358" y="5001709"/>
                  </a:cubicBezTo>
                  <a:close/>
                  <a:moveTo>
                    <a:pt x="153869" y="4708561"/>
                  </a:moveTo>
                  <a:cubicBezTo>
                    <a:pt x="142355" y="4708561"/>
                    <a:pt x="133021" y="4717895"/>
                    <a:pt x="133021" y="4729409"/>
                  </a:cubicBezTo>
                  <a:lnTo>
                    <a:pt x="133021" y="4812796"/>
                  </a:lnTo>
                  <a:cubicBezTo>
                    <a:pt x="133021" y="4824310"/>
                    <a:pt x="142355" y="4833644"/>
                    <a:pt x="153869" y="4833644"/>
                  </a:cubicBezTo>
                  <a:lnTo>
                    <a:pt x="292439" y="4833644"/>
                  </a:lnTo>
                  <a:cubicBezTo>
                    <a:pt x="303953" y="4833644"/>
                    <a:pt x="313287" y="4824310"/>
                    <a:pt x="313287" y="4812796"/>
                  </a:cubicBezTo>
                  <a:lnTo>
                    <a:pt x="313287" y="4729409"/>
                  </a:lnTo>
                  <a:cubicBezTo>
                    <a:pt x="313287" y="4717895"/>
                    <a:pt x="303953" y="4708561"/>
                    <a:pt x="292439" y="4708561"/>
                  </a:cubicBezTo>
                  <a:close/>
                  <a:moveTo>
                    <a:pt x="1886788" y="4703515"/>
                  </a:moveTo>
                  <a:cubicBezTo>
                    <a:pt x="1875274" y="4703515"/>
                    <a:pt x="1865940" y="4712849"/>
                    <a:pt x="1865940" y="4724363"/>
                  </a:cubicBezTo>
                  <a:lnTo>
                    <a:pt x="1865940" y="4807750"/>
                  </a:lnTo>
                  <a:cubicBezTo>
                    <a:pt x="1865940" y="4819264"/>
                    <a:pt x="1875274" y="4828598"/>
                    <a:pt x="1886788" y="4828598"/>
                  </a:cubicBezTo>
                  <a:lnTo>
                    <a:pt x="2025358" y="4828598"/>
                  </a:lnTo>
                  <a:cubicBezTo>
                    <a:pt x="2036872" y="4828598"/>
                    <a:pt x="2046206" y="4819264"/>
                    <a:pt x="2046206" y="4807750"/>
                  </a:cubicBezTo>
                  <a:lnTo>
                    <a:pt x="2046206" y="4724363"/>
                  </a:lnTo>
                  <a:cubicBezTo>
                    <a:pt x="2046206" y="4712849"/>
                    <a:pt x="2036872" y="4703515"/>
                    <a:pt x="2025358" y="4703515"/>
                  </a:cubicBezTo>
                  <a:close/>
                  <a:moveTo>
                    <a:pt x="153869" y="4410367"/>
                  </a:moveTo>
                  <a:cubicBezTo>
                    <a:pt x="142355" y="4410367"/>
                    <a:pt x="133021" y="4419701"/>
                    <a:pt x="133021" y="4431215"/>
                  </a:cubicBezTo>
                  <a:lnTo>
                    <a:pt x="133021" y="4514602"/>
                  </a:lnTo>
                  <a:cubicBezTo>
                    <a:pt x="133021" y="4526116"/>
                    <a:pt x="142355" y="4535450"/>
                    <a:pt x="153869" y="4535450"/>
                  </a:cubicBezTo>
                  <a:lnTo>
                    <a:pt x="292439" y="4535450"/>
                  </a:lnTo>
                  <a:cubicBezTo>
                    <a:pt x="303953" y="4535450"/>
                    <a:pt x="313287" y="4526116"/>
                    <a:pt x="313287" y="4514602"/>
                  </a:cubicBezTo>
                  <a:lnTo>
                    <a:pt x="313287" y="4431215"/>
                  </a:lnTo>
                  <a:cubicBezTo>
                    <a:pt x="313287" y="4419701"/>
                    <a:pt x="303953" y="4410367"/>
                    <a:pt x="292439" y="4410367"/>
                  </a:cubicBezTo>
                  <a:close/>
                  <a:moveTo>
                    <a:pt x="1886788" y="4405321"/>
                  </a:moveTo>
                  <a:cubicBezTo>
                    <a:pt x="1875274" y="4405321"/>
                    <a:pt x="1865940" y="4414655"/>
                    <a:pt x="1865940" y="4426169"/>
                  </a:cubicBezTo>
                  <a:lnTo>
                    <a:pt x="1865940" y="4509556"/>
                  </a:lnTo>
                  <a:cubicBezTo>
                    <a:pt x="1865940" y="4521070"/>
                    <a:pt x="1875274" y="4530404"/>
                    <a:pt x="1886788" y="4530404"/>
                  </a:cubicBezTo>
                  <a:lnTo>
                    <a:pt x="2025358" y="4530404"/>
                  </a:lnTo>
                  <a:cubicBezTo>
                    <a:pt x="2036872" y="4530404"/>
                    <a:pt x="2046206" y="4521070"/>
                    <a:pt x="2046206" y="4509556"/>
                  </a:cubicBezTo>
                  <a:lnTo>
                    <a:pt x="2046206" y="4426169"/>
                  </a:lnTo>
                  <a:cubicBezTo>
                    <a:pt x="2046206" y="4414655"/>
                    <a:pt x="2036872" y="4405321"/>
                    <a:pt x="2025358" y="4405321"/>
                  </a:cubicBezTo>
                  <a:close/>
                  <a:moveTo>
                    <a:pt x="153869" y="4112173"/>
                  </a:moveTo>
                  <a:cubicBezTo>
                    <a:pt x="142355" y="4112173"/>
                    <a:pt x="133021" y="4121507"/>
                    <a:pt x="133021" y="4133021"/>
                  </a:cubicBezTo>
                  <a:lnTo>
                    <a:pt x="133021" y="4216408"/>
                  </a:lnTo>
                  <a:cubicBezTo>
                    <a:pt x="133021" y="4227922"/>
                    <a:pt x="142355" y="4237256"/>
                    <a:pt x="153869" y="4237256"/>
                  </a:cubicBezTo>
                  <a:lnTo>
                    <a:pt x="292439" y="4237256"/>
                  </a:lnTo>
                  <a:cubicBezTo>
                    <a:pt x="303953" y="4237256"/>
                    <a:pt x="313287" y="4227922"/>
                    <a:pt x="313287" y="4216408"/>
                  </a:cubicBezTo>
                  <a:lnTo>
                    <a:pt x="313287" y="4133021"/>
                  </a:lnTo>
                  <a:cubicBezTo>
                    <a:pt x="313287" y="4121507"/>
                    <a:pt x="303953" y="4112173"/>
                    <a:pt x="292439" y="4112173"/>
                  </a:cubicBezTo>
                  <a:close/>
                  <a:moveTo>
                    <a:pt x="1886788" y="4107127"/>
                  </a:moveTo>
                  <a:cubicBezTo>
                    <a:pt x="1875274" y="4107127"/>
                    <a:pt x="1865940" y="4116461"/>
                    <a:pt x="1865940" y="4127975"/>
                  </a:cubicBezTo>
                  <a:lnTo>
                    <a:pt x="1865940" y="4211362"/>
                  </a:lnTo>
                  <a:cubicBezTo>
                    <a:pt x="1865940" y="4222876"/>
                    <a:pt x="1875274" y="4232210"/>
                    <a:pt x="1886788" y="4232210"/>
                  </a:cubicBezTo>
                  <a:lnTo>
                    <a:pt x="2025358" y="4232210"/>
                  </a:lnTo>
                  <a:cubicBezTo>
                    <a:pt x="2036872" y="4232210"/>
                    <a:pt x="2046206" y="4222876"/>
                    <a:pt x="2046206" y="4211362"/>
                  </a:cubicBezTo>
                  <a:lnTo>
                    <a:pt x="2046206" y="4127975"/>
                  </a:lnTo>
                  <a:cubicBezTo>
                    <a:pt x="2046206" y="4116461"/>
                    <a:pt x="2036872" y="4107127"/>
                    <a:pt x="2025358" y="4107127"/>
                  </a:cubicBezTo>
                  <a:close/>
                  <a:moveTo>
                    <a:pt x="153869" y="3813979"/>
                  </a:moveTo>
                  <a:cubicBezTo>
                    <a:pt x="142355" y="3813979"/>
                    <a:pt x="133021" y="3823313"/>
                    <a:pt x="133021" y="3834827"/>
                  </a:cubicBezTo>
                  <a:lnTo>
                    <a:pt x="133021" y="3918214"/>
                  </a:lnTo>
                  <a:cubicBezTo>
                    <a:pt x="133021" y="3929728"/>
                    <a:pt x="142355" y="3939062"/>
                    <a:pt x="153869" y="3939062"/>
                  </a:cubicBezTo>
                  <a:lnTo>
                    <a:pt x="292439" y="3939062"/>
                  </a:lnTo>
                  <a:cubicBezTo>
                    <a:pt x="303953" y="3939062"/>
                    <a:pt x="313287" y="3929728"/>
                    <a:pt x="313287" y="3918214"/>
                  </a:cubicBezTo>
                  <a:lnTo>
                    <a:pt x="313287" y="3834827"/>
                  </a:lnTo>
                  <a:cubicBezTo>
                    <a:pt x="313287" y="3823313"/>
                    <a:pt x="303953" y="3813979"/>
                    <a:pt x="292439" y="3813979"/>
                  </a:cubicBezTo>
                  <a:close/>
                  <a:moveTo>
                    <a:pt x="1886788" y="3808933"/>
                  </a:moveTo>
                  <a:cubicBezTo>
                    <a:pt x="1875274" y="3808933"/>
                    <a:pt x="1865940" y="3818267"/>
                    <a:pt x="1865940" y="3829781"/>
                  </a:cubicBezTo>
                  <a:lnTo>
                    <a:pt x="1865940" y="3913168"/>
                  </a:lnTo>
                  <a:cubicBezTo>
                    <a:pt x="1865940" y="3924682"/>
                    <a:pt x="1875274" y="3934016"/>
                    <a:pt x="1886788" y="3934016"/>
                  </a:cubicBezTo>
                  <a:lnTo>
                    <a:pt x="2025358" y="3934016"/>
                  </a:lnTo>
                  <a:cubicBezTo>
                    <a:pt x="2036872" y="3934016"/>
                    <a:pt x="2046206" y="3924682"/>
                    <a:pt x="2046206" y="3913168"/>
                  </a:cubicBezTo>
                  <a:lnTo>
                    <a:pt x="2046206" y="3829781"/>
                  </a:lnTo>
                  <a:cubicBezTo>
                    <a:pt x="2046206" y="3818267"/>
                    <a:pt x="2036872" y="3808933"/>
                    <a:pt x="2025358" y="3808933"/>
                  </a:cubicBezTo>
                  <a:close/>
                  <a:moveTo>
                    <a:pt x="153869" y="3515785"/>
                  </a:moveTo>
                  <a:cubicBezTo>
                    <a:pt x="142355" y="3515785"/>
                    <a:pt x="133021" y="3525119"/>
                    <a:pt x="133021" y="3536633"/>
                  </a:cubicBezTo>
                  <a:lnTo>
                    <a:pt x="133021" y="3620020"/>
                  </a:lnTo>
                  <a:cubicBezTo>
                    <a:pt x="133021" y="3631534"/>
                    <a:pt x="142355" y="3640868"/>
                    <a:pt x="153869" y="3640868"/>
                  </a:cubicBezTo>
                  <a:lnTo>
                    <a:pt x="292439" y="3640868"/>
                  </a:lnTo>
                  <a:cubicBezTo>
                    <a:pt x="303953" y="3640868"/>
                    <a:pt x="313287" y="3631534"/>
                    <a:pt x="313287" y="3620020"/>
                  </a:cubicBezTo>
                  <a:lnTo>
                    <a:pt x="313287" y="3536633"/>
                  </a:lnTo>
                  <a:cubicBezTo>
                    <a:pt x="313287" y="3525119"/>
                    <a:pt x="303953" y="3515785"/>
                    <a:pt x="292439" y="3515785"/>
                  </a:cubicBezTo>
                  <a:close/>
                  <a:moveTo>
                    <a:pt x="1886788" y="3510739"/>
                  </a:moveTo>
                  <a:cubicBezTo>
                    <a:pt x="1875274" y="3510739"/>
                    <a:pt x="1865940" y="3520073"/>
                    <a:pt x="1865940" y="3531587"/>
                  </a:cubicBezTo>
                  <a:lnTo>
                    <a:pt x="1865940" y="3614974"/>
                  </a:lnTo>
                  <a:cubicBezTo>
                    <a:pt x="1865940" y="3626488"/>
                    <a:pt x="1875274" y="3635822"/>
                    <a:pt x="1886788" y="3635822"/>
                  </a:cubicBezTo>
                  <a:lnTo>
                    <a:pt x="2025358" y="3635822"/>
                  </a:lnTo>
                  <a:cubicBezTo>
                    <a:pt x="2036872" y="3635822"/>
                    <a:pt x="2046206" y="3626488"/>
                    <a:pt x="2046206" y="3614974"/>
                  </a:cubicBezTo>
                  <a:lnTo>
                    <a:pt x="2046206" y="3531587"/>
                  </a:lnTo>
                  <a:cubicBezTo>
                    <a:pt x="2046206" y="3520073"/>
                    <a:pt x="2036872" y="3510739"/>
                    <a:pt x="2025358" y="3510739"/>
                  </a:cubicBezTo>
                  <a:close/>
                  <a:moveTo>
                    <a:pt x="153869" y="3217591"/>
                  </a:moveTo>
                  <a:cubicBezTo>
                    <a:pt x="142355" y="3217591"/>
                    <a:pt x="133021" y="3226926"/>
                    <a:pt x="133021" y="3238439"/>
                  </a:cubicBezTo>
                  <a:lnTo>
                    <a:pt x="133021" y="3321826"/>
                  </a:lnTo>
                  <a:cubicBezTo>
                    <a:pt x="133021" y="3333340"/>
                    <a:pt x="142355" y="3342674"/>
                    <a:pt x="153869" y="3342674"/>
                  </a:cubicBezTo>
                  <a:lnTo>
                    <a:pt x="292439" y="3342674"/>
                  </a:lnTo>
                  <a:cubicBezTo>
                    <a:pt x="303953" y="3342674"/>
                    <a:pt x="313287" y="3333340"/>
                    <a:pt x="313287" y="3321826"/>
                  </a:cubicBezTo>
                  <a:lnTo>
                    <a:pt x="313287" y="3238439"/>
                  </a:lnTo>
                  <a:cubicBezTo>
                    <a:pt x="313287" y="3226926"/>
                    <a:pt x="303953" y="3217591"/>
                    <a:pt x="292439" y="3217591"/>
                  </a:cubicBezTo>
                  <a:close/>
                  <a:moveTo>
                    <a:pt x="1886788" y="3212549"/>
                  </a:moveTo>
                  <a:cubicBezTo>
                    <a:pt x="1875274" y="3212549"/>
                    <a:pt x="1865940" y="3221881"/>
                    <a:pt x="1865940" y="3233398"/>
                  </a:cubicBezTo>
                  <a:lnTo>
                    <a:pt x="1865940" y="3316780"/>
                  </a:lnTo>
                  <a:cubicBezTo>
                    <a:pt x="1865940" y="3328294"/>
                    <a:pt x="1875274" y="3337628"/>
                    <a:pt x="1886788" y="3337628"/>
                  </a:cubicBezTo>
                  <a:lnTo>
                    <a:pt x="2025358" y="3337628"/>
                  </a:lnTo>
                  <a:cubicBezTo>
                    <a:pt x="2036872" y="3337628"/>
                    <a:pt x="2046206" y="3328294"/>
                    <a:pt x="2046206" y="3316780"/>
                  </a:cubicBezTo>
                  <a:lnTo>
                    <a:pt x="2046206" y="3233398"/>
                  </a:lnTo>
                  <a:cubicBezTo>
                    <a:pt x="2046206" y="3221881"/>
                    <a:pt x="2036872" y="3212549"/>
                    <a:pt x="2025358" y="3212549"/>
                  </a:cubicBezTo>
                  <a:close/>
                  <a:moveTo>
                    <a:pt x="153869" y="2919399"/>
                  </a:moveTo>
                  <a:cubicBezTo>
                    <a:pt x="142355" y="2919399"/>
                    <a:pt x="133021" y="2928732"/>
                    <a:pt x="133021" y="2940246"/>
                  </a:cubicBezTo>
                  <a:lnTo>
                    <a:pt x="133021" y="3023634"/>
                  </a:lnTo>
                  <a:cubicBezTo>
                    <a:pt x="133021" y="3035148"/>
                    <a:pt x="142355" y="3044482"/>
                    <a:pt x="153869" y="3044482"/>
                  </a:cubicBezTo>
                  <a:lnTo>
                    <a:pt x="292439" y="3044482"/>
                  </a:lnTo>
                  <a:cubicBezTo>
                    <a:pt x="303953" y="3044482"/>
                    <a:pt x="313287" y="3035148"/>
                    <a:pt x="313287" y="3023634"/>
                  </a:cubicBezTo>
                  <a:lnTo>
                    <a:pt x="313287" y="2940246"/>
                  </a:lnTo>
                  <a:cubicBezTo>
                    <a:pt x="313287" y="2928732"/>
                    <a:pt x="303953" y="2919399"/>
                    <a:pt x="292439" y="2919399"/>
                  </a:cubicBezTo>
                  <a:close/>
                  <a:moveTo>
                    <a:pt x="1886788" y="2914353"/>
                  </a:moveTo>
                  <a:cubicBezTo>
                    <a:pt x="1875274" y="2914353"/>
                    <a:pt x="1865940" y="2923688"/>
                    <a:pt x="1865940" y="2935202"/>
                  </a:cubicBezTo>
                  <a:lnTo>
                    <a:pt x="1865940" y="3018589"/>
                  </a:lnTo>
                  <a:cubicBezTo>
                    <a:pt x="1865940" y="3030102"/>
                    <a:pt x="1875274" y="3039436"/>
                    <a:pt x="1886788" y="3039436"/>
                  </a:cubicBezTo>
                  <a:lnTo>
                    <a:pt x="2025358" y="3039436"/>
                  </a:lnTo>
                  <a:cubicBezTo>
                    <a:pt x="2036872" y="3039436"/>
                    <a:pt x="2046206" y="3030102"/>
                    <a:pt x="2046206" y="3018589"/>
                  </a:cubicBezTo>
                  <a:lnTo>
                    <a:pt x="2046206" y="2935202"/>
                  </a:lnTo>
                  <a:cubicBezTo>
                    <a:pt x="2046206" y="2923688"/>
                    <a:pt x="2036872" y="2914353"/>
                    <a:pt x="2025358" y="2914353"/>
                  </a:cubicBezTo>
                  <a:close/>
                  <a:moveTo>
                    <a:pt x="153869" y="2621205"/>
                  </a:moveTo>
                  <a:cubicBezTo>
                    <a:pt x="142355" y="2621205"/>
                    <a:pt x="133021" y="2630539"/>
                    <a:pt x="133021" y="2642053"/>
                  </a:cubicBezTo>
                  <a:lnTo>
                    <a:pt x="133021" y="2725440"/>
                  </a:lnTo>
                  <a:cubicBezTo>
                    <a:pt x="133021" y="2736953"/>
                    <a:pt x="142355" y="2746287"/>
                    <a:pt x="153869" y="2746287"/>
                  </a:cubicBezTo>
                  <a:lnTo>
                    <a:pt x="292439" y="2746287"/>
                  </a:lnTo>
                  <a:cubicBezTo>
                    <a:pt x="303953" y="2746287"/>
                    <a:pt x="313287" y="2736953"/>
                    <a:pt x="313287" y="2725440"/>
                  </a:cubicBezTo>
                  <a:lnTo>
                    <a:pt x="313287" y="2642053"/>
                  </a:lnTo>
                  <a:cubicBezTo>
                    <a:pt x="313287" y="2630539"/>
                    <a:pt x="303953" y="2621205"/>
                    <a:pt x="292439" y="2621205"/>
                  </a:cubicBezTo>
                  <a:close/>
                  <a:moveTo>
                    <a:pt x="1886788" y="2616159"/>
                  </a:moveTo>
                  <a:cubicBezTo>
                    <a:pt x="1875274" y="2616159"/>
                    <a:pt x="1865940" y="2625494"/>
                    <a:pt x="1865940" y="2637008"/>
                  </a:cubicBezTo>
                  <a:lnTo>
                    <a:pt x="1865940" y="2720395"/>
                  </a:lnTo>
                  <a:cubicBezTo>
                    <a:pt x="1865940" y="2731909"/>
                    <a:pt x="1875274" y="2741243"/>
                    <a:pt x="1886788" y="2741243"/>
                  </a:cubicBezTo>
                  <a:lnTo>
                    <a:pt x="2025358" y="2741243"/>
                  </a:lnTo>
                  <a:cubicBezTo>
                    <a:pt x="2036872" y="2741243"/>
                    <a:pt x="2046206" y="2731909"/>
                    <a:pt x="2046206" y="2720395"/>
                  </a:cubicBezTo>
                  <a:lnTo>
                    <a:pt x="2046206" y="2637008"/>
                  </a:lnTo>
                  <a:cubicBezTo>
                    <a:pt x="2046206" y="2625494"/>
                    <a:pt x="2036872" y="2616159"/>
                    <a:pt x="2025358" y="2616159"/>
                  </a:cubicBezTo>
                  <a:close/>
                  <a:moveTo>
                    <a:pt x="153869" y="2323010"/>
                  </a:moveTo>
                  <a:cubicBezTo>
                    <a:pt x="142355" y="2323010"/>
                    <a:pt x="133021" y="2332344"/>
                    <a:pt x="133021" y="2343859"/>
                  </a:cubicBezTo>
                  <a:lnTo>
                    <a:pt x="133021" y="2427245"/>
                  </a:lnTo>
                  <a:cubicBezTo>
                    <a:pt x="133021" y="2438759"/>
                    <a:pt x="142355" y="2448093"/>
                    <a:pt x="153869" y="2448093"/>
                  </a:cubicBezTo>
                  <a:lnTo>
                    <a:pt x="292439" y="2448093"/>
                  </a:lnTo>
                  <a:cubicBezTo>
                    <a:pt x="303953" y="2448093"/>
                    <a:pt x="313287" y="2438759"/>
                    <a:pt x="313287" y="2427245"/>
                  </a:cubicBezTo>
                  <a:lnTo>
                    <a:pt x="313287" y="2343859"/>
                  </a:lnTo>
                  <a:cubicBezTo>
                    <a:pt x="313287" y="2332344"/>
                    <a:pt x="303953" y="2323010"/>
                    <a:pt x="292439" y="2323010"/>
                  </a:cubicBezTo>
                  <a:close/>
                  <a:moveTo>
                    <a:pt x="1886788" y="2317965"/>
                  </a:moveTo>
                  <a:cubicBezTo>
                    <a:pt x="1875274" y="2317965"/>
                    <a:pt x="1865940" y="2327300"/>
                    <a:pt x="1865940" y="2338813"/>
                  </a:cubicBezTo>
                  <a:lnTo>
                    <a:pt x="1865940" y="2422200"/>
                  </a:lnTo>
                  <a:cubicBezTo>
                    <a:pt x="1865940" y="2433714"/>
                    <a:pt x="1875274" y="2443048"/>
                    <a:pt x="1886788" y="2443048"/>
                  </a:cubicBezTo>
                  <a:lnTo>
                    <a:pt x="2025358" y="2443048"/>
                  </a:lnTo>
                  <a:cubicBezTo>
                    <a:pt x="2036872" y="2443048"/>
                    <a:pt x="2046206" y="2433714"/>
                    <a:pt x="2046206" y="2422200"/>
                  </a:cubicBezTo>
                  <a:lnTo>
                    <a:pt x="2046206" y="2338813"/>
                  </a:lnTo>
                  <a:cubicBezTo>
                    <a:pt x="2046206" y="2327300"/>
                    <a:pt x="2036872" y="2317965"/>
                    <a:pt x="2025358" y="2317965"/>
                  </a:cubicBezTo>
                  <a:close/>
                  <a:moveTo>
                    <a:pt x="153869" y="2024816"/>
                  </a:moveTo>
                  <a:cubicBezTo>
                    <a:pt x="142355" y="2024816"/>
                    <a:pt x="133021" y="2034150"/>
                    <a:pt x="133021" y="2045665"/>
                  </a:cubicBezTo>
                  <a:lnTo>
                    <a:pt x="133021" y="2129051"/>
                  </a:lnTo>
                  <a:cubicBezTo>
                    <a:pt x="133021" y="2140565"/>
                    <a:pt x="142355" y="2149900"/>
                    <a:pt x="153869" y="2149900"/>
                  </a:cubicBezTo>
                  <a:lnTo>
                    <a:pt x="292439" y="2149900"/>
                  </a:lnTo>
                  <a:cubicBezTo>
                    <a:pt x="303953" y="2149900"/>
                    <a:pt x="313287" y="2140565"/>
                    <a:pt x="313287" y="2129051"/>
                  </a:cubicBezTo>
                  <a:lnTo>
                    <a:pt x="313287" y="2045665"/>
                  </a:lnTo>
                  <a:cubicBezTo>
                    <a:pt x="313287" y="2034150"/>
                    <a:pt x="303953" y="2024816"/>
                    <a:pt x="292439" y="2024816"/>
                  </a:cubicBezTo>
                  <a:close/>
                  <a:moveTo>
                    <a:pt x="1886788" y="2019772"/>
                  </a:moveTo>
                  <a:cubicBezTo>
                    <a:pt x="1875274" y="2019772"/>
                    <a:pt x="1865940" y="2029106"/>
                    <a:pt x="1865940" y="2040620"/>
                  </a:cubicBezTo>
                  <a:lnTo>
                    <a:pt x="1865940" y="2124007"/>
                  </a:lnTo>
                  <a:cubicBezTo>
                    <a:pt x="1865940" y="2135521"/>
                    <a:pt x="1875274" y="2144855"/>
                    <a:pt x="1886788" y="2144855"/>
                  </a:cubicBezTo>
                  <a:lnTo>
                    <a:pt x="2025358" y="2144855"/>
                  </a:lnTo>
                  <a:cubicBezTo>
                    <a:pt x="2036872" y="2144855"/>
                    <a:pt x="2046206" y="2135521"/>
                    <a:pt x="2046206" y="2124007"/>
                  </a:cubicBezTo>
                  <a:lnTo>
                    <a:pt x="2046206" y="2040620"/>
                  </a:lnTo>
                  <a:cubicBezTo>
                    <a:pt x="2046206" y="2029106"/>
                    <a:pt x="2036872" y="2019772"/>
                    <a:pt x="2025358" y="2019772"/>
                  </a:cubicBezTo>
                  <a:close/>
                  <a:moveTo>
                    <a:pt x="153869" y="1726623"/>
                  </a:moveTo>
                  <a:cubicBezTo>
                    <a:pt x="142355" y="1726623"/>
                    <a:pt x="133021" y="1735957"/>
                    <a:pt x="133021" y="1747471"/>
                  </a:cubicBezTo>
                  <a:lnTo>
                    <a:pt x="133021" y="1830858"/>
                  </a:lnTo>
                  <a:cubicBezTo>
                    <a:pt x="133021" y="1842372"/>
                    <a:pt x="142355" y="1851706"/>
                    <a:pt x="153869" y="1851706"/>
                  </a:cubicBezTo>
                  <a:lnTo>
                    <a:pt x="292439" y="1851706"/>
                  </a:lnTo>
                  <a:cubicBezTo>
                    <a:pt x="303953" y="1851706"/>
                    <a:pt x="313287" y="1842372"/>
                    <a:pt x="313287" y="1830858"/>
                  </a:cubicBezTo>
                  <a:lnTo>
                    <a:pt x="313287" y="1747471"/>
                  </a:lnTo>
                  <a:cubicBezTo>
                    <a:pt x="313287" y="1735957"/>
                    <a:pt x="303953" y="1726623"/>
                    <a:pt x="292439" y="1726623"/>
                  </a:cubicBezTo>
                  <a:close/>
                  <a:moveTo>
                    <a:pt x="1886788" y="1721579"/>
                  </a:moveTo>
                  <a:cubicBezTo>
                    <a:pt x="1875274" y="1721579"/>
                    <a:pt x="1865940" y="1730912"/>
                    <a:pt x="1865940" y="1742426"/>
                  </a:cubicBezTo>
                  <a:lnTo>
                    <a:pt x="1865940" y="1825813"/>
                  </a:lnTo>
                  <a:cubicBezTo>
                    <a:pt x="1865940" y="1837328"/>
                    <a:pt x="1875274" y="1846661"/>
                    <a:pt x="1886788" y="1846661"/>
                  </a:cubicBezTo>
                  <a:lnTo>
                    <a:pt x="2025358" y="1846661"/>
                  </a:lnTo>
                  <a:cubicBezTo>
                    <a:pt x="2036872" y="1846661"/>
                    <a:pt x="2046206" y="1837328"/>
                    <a:pt x="2046206" y="1825813"/>
                  </a:cubicBezTo>
                  <a:lnTo>
                    <a:pt x="2046206" y="1742426"/>
                  </a:lnTo>
                  <a:cubicBezTo>
                    <a:pt x="2046206" y="1730912"/>
                    <a:pt x="2036872" y="1721579"/>
                    <a:pt x="2025358" y="1721579"/>
                  </a:cubicBezTo>
                  <a:close/>
                  <a:moveTo>
                    <a:pt x="153869" y="1428429"/>
                  </a:moveTo>
                  <a:cubicBezTo>
                    <a:pt x="142355" y="1428429"/>
                    <a:pt x="133021" y="1437763"/>
                    <a:pt x="133021" y="1449277"/>
                  </a:cubicBezTo>
                  <a:lnTo>
                    <a:pt x="133021" y="1532664"/>
                  </a:lnTo>
                  <a:cubicBezTo>
                    <a:pt x="133021" y="1544178"/>
                    <a:pt x="142355" y="1553512"/>
                    <a:pt x="153869" y="1553512"/>
                  </a:cubicBezTo>
                  <a:lnTo>
                    <a:pt x="292439" y="1553512"/>
                  </a:lnTo>
                  <a:cubicBezTo>
                    <a:pt x="303953" y="1553512"/>
                    <a:pt x="313287" y="1544178"/>
                    <a:pt x="313287" y="1532664"/>
                  </a:cubicBezTo>
                  <a:lnTo>
                    <a:pt x="313287" y="1449277"/>
                  </a:lnTo>
                  <a:cubicBezTo>
                    <a:pt x="313287" y="1437763"/>
                    <a:pt x="303953" y="1428429"/>
                    <a:pt x="292439" y="1428429"/>
                  </a:cubicBezTo>
                  <a:close/>
                  <a:moveTo>
                    <a:pt x="1886788" y="1423384"/>
                  </a:moveTo>
                  <a:cubicBezTo>
                    <a:pt x="1875274" y="1423384"/>
                    <a:pt x="1865940" y="1432718"/>
                    <a:pt x="1865940" y="1444232"/>
                  </a:cubicBezTo>
                  <a:lnTo>
                    <a:pt x="1865940" y="1527620"/>
                  </a:lnTo>
                  <a:cubicBezTo>
                    <a:pt x="1865940" y="1539134"/>
                    <a:pt x="1875274" y="1548468"/>
                    <a:pt x="1886788" y="1548468"/>
                  </a:cubicBezTo>
                  <a:lnTo>
                    <a:pt x="2025358" y="1548468"/>
                  </a:lnTo>
                  <a:cubicBezTo>
                    <a:pt x="2036872" y="1548468"/>
                    <a:pt x="2046206" y="1539134"/>
                    <a:pt x="2046206" y="1527620"/>
                  </a:cubicBezTo>
                  <a:lnTo>
                    <a:pt x="2046206" y="1444232"/>
                  </a:lnTo>
                  <a:cubicBezTo>
                    <a:pt x="2046206" y="1432718"/>
                    <a:pt x="2036872" y="1423384"/>
                    <a:pt x="2025358" y="1423384"/>
                  </a:cubicBezTo>
                  <a:close/>
                  <a:moveTo>
                    <a:pt x="153869" y="1130235"/>
                  </a:moveTo>
                  <a:cubicBezTo>
                    <a:pt x="142355" y="1130235"/>
                    <a:pt x="133021" y="1139569"/>
                    <a:pt x="133021" y="1151083"/>
                  </a:cubicBezTo>
                  <a:lnTo>
                    <a:pt x="133021" y="1234470"/>
                  </a:lnTo>
                  <a:cubicBezTo>
                    <a:pt x="133021" y="1245984"/>
                    <a:pt x="142355" y="1255318"/>
                    <a:pt x="153869" y="1255318"/>
                  </a:cubicBezTo>
                  <a:lnTo>
                    <a:pt x="292439" y="1255318"/>
                  </a:lnTo>
                  <a:cubicBezTo>
                    <a:pt x="303953" y="1255318"/>
                    <a:pt x="313287" y="1245984"/>
                    <a:pt x="313287" y="1234470"/>
                  </a:cubicBezTo>
                  <a:lnTo>
                    <a:pt x="313287" y="1151083"/>
                  </a:lnTo>
                  <a:cubicBezTo>
                    <a:pt x="313287" y="1139569"/>
                    <a:pt x="303953" y="1130235"/>
                    <a:pt x="292439" y="1130235"/>
                  </a:cubicBezTo>
                  <a:close/>
                  <a:moveTo>
                    <a:pt x="1886788" y="1125190"/>
                  </a:moveTo>
                  <a:cubicBezTo>
                    <a:pt x="1875274" y="1125190"/>
                    <a:pt x="1865940" y="1134524"/>
                    <a:pt x="1865940" y="1146039"/>
                  </a:cubicBezTo>
                  <a:lnTo>
                    <a:pt x="1865940" y="1229425"/>
                  </a:lnTo>
                  <a:cubicBezTo>
                    <a:pt x="1865940" y="1240939"/>
                    <a:pt x="1875274" y="1250273"/>
                    <a:pt x="1886788" y="1250273"/>
                  </a:cubicBezTo>
                  <a:lnTo>
                    <a:pt x="2025358" y="1250273"/>
                  </a:lnTo>
                  <a:cubicBezTo>
                    <a:pt x="2036872" y="1250273"/>
                    <a:pt x="2046206" y="1240939"/>
                    <a:pt x="2046206" y="1229425"/>
                  </a:cubicBezTo>
                  <a:lnTo>
                    <a:pt x="2046206" y="1146039"/>
                  </a:lnTo>
                  <a:cubicBezTo>
                    <a:pt x="2046206" y="1134524"/>
                    <a:pt x="2036872" y="1125190"/>
                    <a:pt x="2025358" y="1125190"/>
                  </a:cubicBezTo>
                  <a:close/>
                  <a:moveTo>
                    <a:pt x="153869" y="832041"/>
                  </a:moveTo>
                  <a:cubicBezTo>
                    <a:pt x="142355" y="832041"/>
                    <a:pt x="133021" y="841375"/>
                    <a:pt x="133021" y="852889"/>
                  </a:cubicBezTo>
                  <a:lnTo>
                    <a:pt x="133021" y="936276"/>
                  </a:lnTo>
                  <a:cubicBezTo>
                    <a:pt x="133021" y="947790"/>
                    <a:pt x="142355" y="957124"/>
                    <a:pt x="153869" y="957124"/>
                  </a:cubicBezTo>
                  <a:lnTo>
                    <a:pt x="292439" y="957124"/>
                  </a:lnTo>
                  <a:cubicBezTo>
                    <a:pt x="303953" y="957124"/>
                    <a:pt x="313287" y="947790"/>
                    <a:pt x="313287" y="936276"/>
                  </a:cubicBezTo>
                  <a:lnTo>
                    <a:pt x="313287" y="852889"/>
                  </a:lnTo>
                  <a:cubicBezTo>
                    <a:pt x="313287" y="841375"/>
                    <a:pt x="303953" y="832041"/>
                    <a:pt x="292439" y="832041"/>
                  </a:cubicBezTo>
                  <a:close/>
                  <a:moveTo>
                    <a:pt x="1886788" y="826996"/>
                  </a:moveTo>
                  <a:cubicBezTo>
                    <a:pt x="1875274" y="826996"/>
                    <a:pt x="1865940" y="836330"/>
                    <a:pt x="1865940" y="847844"/>
                  </a:cubicBezTo>
                  <a:lnTo>
                    <a:pt x="1865940" y="931231"/>
                  </a:lnTo>
                  <a:cubicBezTo>
                    <a:pt x="1865940" y="942745"/>
                    <a:pt x="1875274" y="952079"/>
                    <a:pt x="1886788" y="952079"/>
                  </a:cubicBezTo>
                  <a:lnTo>
                    <a:pt x="2025358" y="952079"/>
                  </a:lnTo>
                  <a:cubicBezTo>
                    <a:pt x="2036872" y="952079"/>
                    <a:pt x="2046206" y="942745"/>
                    <a:pt x="2046206" y="931231"/>
                  </a:cubicBezTo>
                  <a:lnTo>
                    <a:pt x="2046206" y="847844"/>
                  </a:lnTo>
                  <a:cubicBezTo>
                    <a:pt x="2046206" y="836330"/>
                    <a:pt x="2036872" y="826996"/>
                    <a:pt x="2025358" y="826996"/>
                  </a:cubicBezTo>
                  <a:close/>
                  <a:moveTo>
                    <a:pt x="153869" y="533847"/>
                  </a:moveTo>
                  <a:cubicBezTo>
                    <a:pt x="142355" y="533847"/>
                    <a:pt x="133021" y="543181"/>
                    <a:pt x="133021" y="554695"/>
                  </a:cubicBezTo>
                  <a:lnTo>
                    <a:pt x="133021" y="638082"/>
                  </a:lnTo>
                  <a:cubicBezTo>
                    <a:pt x="133021" y="649596"/>
                    <a:pt x="142355" y="658930"/>
                    <a:pt x="153869" y="658930"/>
                  </a:cubicBezTo>
                  <a:lnTo>
                    <a:pt x="292439" y="658930"/>
                  </a:lnTo>
                  <a:cubicBezTo>
                    <a:pt x="303953" y="658930"/>
                    <a:pt x="313287" y="649596"/>
                    <a:pt x="313287" y="638082"/>
                  </a:cubicBezTo>
                  <a:lnTo>
                    <a:pt x="313287" y="554695"/>
                  </a:lnTo>
                  <a:cubicBezTo>
                    <a:pt x="313287" y="543181"/>
                    <a:pt x="303953" y="533847"/>
                    <a:pt x="292439" y="533847"/>
                  </a:cubicBezTo>
                  <a:close/>
                  <a:moveTo>
                    <a:pt x="1886788" y="528802"/>
                  </a:moveTo>
                  <a:cubicBezTo>
                    <a:pt x="1875274" y="528802"/>
                    <a:pt x="1865940" y="538136"/>
                    <a:pt x="1865940" y="549650"/>
                  </a:cubicBezTo>
                  <a:lnTo>
                    <a:pt x="1865940" y="633037"/>
                  </a:lnTo>
                  <a:cubicBezTo>
                    <a:pt x="1865940" y="644551"/>
                    <a:pt x="1875274" y="653885"/>
                    <a:pt x="1886788" y="653885"/>
                  </a:cubicBezTo>
                  <a:lnTo>
                    <a:pt x="2025358" y="653885"/>
                  </a:lnTo>
                  <a:cubicBezTo>
                    <a:pt x="2036872" y="653885"/>
                    <a:pt x="2046206" y="644551"/>
                    <a:pt x="2046206" y="633037"/>
                  </a:cubicBezTo>
                  <a:lnTo>
                    <a:pt x="2046206" y="549650"/>
                  </a:lnTo>
                  <a:cubicBezTo>
                    <a:pt x="2046206" y="538136"/>
                    <a:pt x="2036872" y="528802"/>
                    <a:pt x="2025358" y="528802"/>
                  </a:cubicBezTo>
                  <a:close/>
                  <a:moveTo>
                    <a:pt x="153869" y="235653"/>
                  </a:moveTo>
                  <a:cubicBezTo>
                    <a:pt x="142355" y="235653"/>
                    <a:pt x="133021" y="244987"/>
                    <a:pt x="133021" y="256501"/>
                  </a:cubicBezTo>
                  <a:lnTo>
                    <a:pt x="133021" y="339888"/>
                  </a:lnTo>
                  <a:cubicBezTo>
                    <a:pt x="133021" y="351402"/>
                    <a:pt x="142355" y="360736"/>
                    <a:pt x="153869" y="360736"/>
                  </a:cubicBezTo>
                  <a:lnTo>
                    <a:pt x="292439" y="360736"/>
                  </a:lnTo>
                  <a:cubicBezTo>
                    <a:pt x="303953" y="360736"/>
                    <a:pt x="313287" y="351402"/>
                    <a:pt x="313287" y="339888"/>
                  </a:cubicBezTo>
                  <a:lnTo>
                    <a:pt x="313287" y="256501"/>
                  </a:lnTo>
                  <a:cubicBezTo>
                    <a:pt x="313287" y="244987"/>
                    <a:pt x="303953" y="235653"/>
                    <a:pt x="292439" y="235653"/>
                  </a:cubicBezTo>
                  <a:close/>
                  <a:moveTo>
                    <a:pt x="1886788" y="230608"/>
                  </a:moveTo>
                  <a:cubicBezTo>
                    <a:pt x="1875274" y="230608"/>
                    <a:pt x="1865940" y="239942"/>
                    <a:pt x="1865940" y="251456"/>
                  </a:cubicBezTo>
                  <a:lnTo>
                    <a:pt x="1865940" y="334843"/>
                  </a:lnTo>
                  <a:cubicBezTo>
                    <a:pt x="1865940" y="346357"/>
                    <a:pt x="1875274" y="355691"/>
                    <a:pt x="1886788" y="355691"/>
                  </a:cubicBezTo>
                  <a:lnTo>
                    <a:pt x="2025358" y="355691"/>
                  </a:lnTo>
                  <a:cubicBezTo>
                    <a:pt x="2036872" y="355691"/>
                    <a:pt x="2046206" y="346357"/>
                    <a:pt x="2046206" y="334843"/>
                  </a:cubicBezTo>
                  <a:lnTo>
                    <a:pt x="2046206" y="251456"/>
                  </a:lnTo>
                  <a:cubicBezTo>
                    <a:pt x="2046206" y="239942"/>
                    <a:pt x="2036872" y="230608"/>
                    <a:pt x="2025358" y="230608"/>
                  </a:cubicBezTo>
                  <a:close/>
                  <a:moveTo>
                    <a:pt x="0" y="0"/>
                  </a:moveTo>
                  <a:lnTo>
                    <a:pt x="133021" y="0"/>
                  </a:lnTo>
                  <a:lnTo>
                    <a:pt x="133021" y="41694"/>
                  </a:lnTo>
                  <a:cubicBezTo>
                    <a:pt x="133021" y="53208"/>
                    <a:pt x="142355" y="62542"/>
                    <a:pt x="153869" y="62542"/>
                  </a:cubicBezTo>
                  <a:lnTo>
                    <a:pt x="292439" y="62542"/>
                  </a:lnTo>
                  <a:cubicBezTo>
                    <a:pt x="303953" y="62542"/>
                    <a:pt x="313287" y="53208"/>
                    <a:pt x="313287" y="41694"/>
                  </a:cubicBezTo>
                  <a:lnTo>
                    <a:pt x="313287" y="0"/>
                  </a:lnTo>
                  <a:lnTo>
                    <a:pt x="1865940" y="0"/>
                  </a:lnTo>
                  <a:lnTo>
                    <a:pt x="1865940" y="36649"/>
                  </a:lnTo>
                  <a:cubicBezTo>
                    <a:pt x="1865940" y="48163"/>
                    <a:pt x="1875274" y="57497"/>
                    <a:pt x="1886788" y="57497"/>
                  </a:cubicBezTo>
                  <a:lnTo>
                    <a:pt x="2025358" y="57497"/>
                  </a:lnTo>
                  <a:cubicBezTo>
                    <a:pt x="2036872" y="57497"/>
                    <a:pt x="2046206" y="48163"/>
                    <a:pt x="2046206" y="36649"/>
                  </a:cubicBezTo>
                  <a:lnTo>
                    <a:pt x="2046206" y="0"/>
                  </a:lnTo>
                  <a:lnTo>
                    <a:pt x="2198193" y="0"/>
                  </a:lnTo>
                  <a:lnTo>
                    <a:pt x="2198193" y="6661192"/>
                  </a:lnTo>
                  <a:lnTo>
                    <a:pt x="0" y="6661192"/>
                  </a:lnTo>
                  <a:close/>
                </a:path>
              </a:pathLst>
            </a:custGeom>
            <a:solidFill>
              <a:srgbClr val="822405">
                <a:alpha val="72549"/>
              </a:srgbClr>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262" name="Google Shape;262;p3"/>
            <p:cNvSpPr/>
            <p:nvPr/>
          </p:nvSpPr>
          <p:spPr>
            <a:xfrm>
              <a:off x="5293882" y="1319118"/>
              <a:ext cx="1469100" cy="2053800"/>
            </a:xfrm>
            <a:prstGeom prst="rect">
              <a:avLst/>
            </a:prstGeom>
            <a:solidFill>
              <a:srgbClr val="000000">
                <a:alpha val="79607"/>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263" name="Google Shape;263;p3"/>
            <p:cNvSpPr/>
            <p:nvPr/>
          </p:nvSpPr>
          <p:spPr>
            <a:xfrm>
              <a:off x="5293882" y="0"/>
              <a:ext cx="1469100" cy="1223100"/>
            </a:xfrm>
            <a:prstGeom prst="rect">
              <a:avLst/>
            </a:prstGeom>
            <a:solidFill>
              <a:srgbClr val="000000">
                <a:alpha val="72549"/>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264" name="Google Shape;264;p3"/>
            <p:cNvSpPr/>
            <p:nvPr/>
          </p:nvSpPr>
          <p:spPr>
            <a:xfrm>
              <a:off x="5293882" y="3481987"/>
              <a:ext cx="1469100" cy="2053800"/>
            </a:xfrm>
            <a:prstGeom prst="rect">
              <a:avLst/>
            </a:prstGeom>
            <a:solidFill>
              <a:srgbClr val="000000">
                <a:alpha val="85098"/>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pic>
        <p:nvPicPr>
          <p:cNvPr descr="A picture containing mirror&#10;&#10;Description automatically generated" id="265" name="Google Shape;265;p3"/>
          <p:cNvPicPr preferRelativeResize="0"/>
          <p:nvPr/>
        </p:nvPicPr>
        <p:blipFill rotWithShape="1">
          <a:blip r:embed="rId4">
            <a:alphaModFix/>
          </a:blip>
          <a:srcRect b="0" l="0" r="0" t="0"/>
          <a:stretch/>
        </p:blipFill>
        <p:spPr>
          <a:xfrm rot="-9934812">
            <a:off x="9861083" y="12649"/>
            <a:ext cx="252850" cy="1195678"/>
          </a:xfrm>
          <a:prstGeom prst="rect">
            <a:avLst/>
          </a:prstGeom>
          <a:noFill/>
          <a:ln>
            <a:noFill/>
          </a:ln>
        </p:spPr>
      </p:pic>
      <p:sp>
        <p:nvSpPr>
          <p:cNvPr id="266" name="Google Shape;266;p3"/>
          <p:cNvSpPr/>
          <p:nvPr/>
        </p:nvSpPr>
        <p:spPr>
          <a:xfrm>
            <a:off x="9325" y="5488275"/>
            <a:ext cx="223500" cy="1323000"/>
          </a:xfrm>
          <a:prstGeom prst="rect">
            <a:avLst/>
          </a:prstGeom>
          <a:solidFill>
            <a:srgbClr val="B7B7B7"/>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Special Elite"/>
              <a:ea typeface="Special Elite"/>
              <a:cs typeface="Special Elite"/>
              <a:sym typeface="Special Elite"/>
            </a:endParaRPr>
          </a:p>
        </p:txBody>
      </p:sp>
      <p:pic>
        <p:nvPicPr>
          <p:cNvPr id="267" name="Google Shape;267;p3"/>
          <p:cNvPicPr preferRelativeResize="0"/>
          <p:nvPr/>
        </p:nvPicPr>
        <p:blipFill>
          <a:blip r:embed="rId5">
            <a:alphaModFix/>
          </a:blip>
          <a:stretch>
            <a:fillRect/>
          </a:stretch>
        </p:blipFill>
        <p:spPr>
          <a:xfrm rot="-909329">
            <a:off x="1673575" y="3623870"/>
            <a:ext cx="2984701" cy="2237656"/>
          </a:xfrm>
          <a:prstGeom prst="rect">
            <a:avLst/>
          </a:prstGeom>
          <a:noFill/>
          <a:ln>
            <a:noFill/>
          </a:ln>
        </p:spPr>
      </p:pic>
      <p:pic>
        <p:nvPicPr>
          <p:cNvPr id="268" name="Google Shape;268;p3"/>
          <p:cNvPicPr preferRelativeResize="0"/>
          <p:nvPr/>
        </p:nvPicPr>
        <p:blipFill>
          <a:blip r:embed="rId6">
            <a:alphaModFix/>
          </a:blip>
          <a:stretch>
            <a:fillRect/>
          </a:stretch>
        </p:blipFill>
        <p:spPr>
          <a:xfrm>
            <a:off x="1351238" y="559463"/>
            <a:ext cx="3305175" cy="2476500"/>
          </a:xfrm>
          <a:prstGeom prst="rect">
            <a:avLst/>
          </a:prstGeom>
          <a:noFill/>
          <a:ln>
            <a:noFill/>
          </a:ln>
        </p:spPr>
      </p:pic>
      <p:pic>
        <p:nvPicPr>
          <p:cNvPr descr="A picture containing mirror&#10;&#10;Description automatically generated" id="269" name="Google Shape;269;p3"/>
          <p:cNvPicPr preferRelativeResize="0"/>
          <p:nvPr/>
        </p:nvPicPr>
        <p:blipFill rotWithShape="1">
          <a:blip r:embed="rId7">
            <a:alphaModFix/>
          </a:blip>
          <a:srcRect b="0" l="0" r="0" t="0"/>
          <a:stretch/>
        </p:blipFill>
        <p:spPr>
          <a:xfrm rot="8239142">
            <a:off x="1285887" y="3467401"/>
            <a:ext cx="258036" cy="1220206"/>
          </a:xfrm>
          <a:prstGeom prst="rect">
            <a:avLst/>
          </a:prstGeom>
          <a:noFill/>
          <a:ln>
            <a:noFill/>
          </a:ln>
          <a:effectLst>
            <a:outerShdw blurRad="50800" rotWithShape="0" algn="tr" dir="8100000" dist="38100">
              <a:srgbClr val="000000">
                <a:alpha val="40000"/>
              </a:srgbClr>
            </a:outerShdw>
          </a:effectLst>
        </p:spPr>
      </p:pic>
      <p:pic>
        <p:nvPicPr>
          <p:cNvPr descr="A picture containing mirror&#10;&#10;Description automatically generated" id="270" name="Google Shape;270;p3"/>
          <p:cNvPicPr preferRelativeResize="0"/>
          <p:nvPr/>
        </p:nvPicPr>
        <p:blipFill rotWithShape="1">
          <a:blip r:embed="rId7">
            <a:alphaModFix/>
          </a:blip>
          <a:srcRect b="0" l="0" r="0" t="0"/>
          <a:stretch/>
        </p:blipFill>
        <p:spPr>
          <a:xfrm rot="9916261">
            <a:off x="1267562" y="157464"/>
            <a:ext cx="258036" cy="1220206"/>
          </a:xfrm>
          <a:prstGeom prst="rect">
            <a:avLst/>
          </a:prstGeom>
          <a:noFill/>
          <a:ln>
            <a:noFill/>
          </a:ln>
          <a:effectLst>
            <a:outerShdw blurRad="50800" rotWithShape="0" algn="tr" dir="8100000" dist="38100">
              <a:srgbClr val="000000">
                <a:alpha val="40000"/>
              </a:srgbClr>
            </a:outerShdw>
          </a:effectLst>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5"/>
          <p:cNvSpPr txBox="1"/>
          <p:nvPr>
            <p:ph idx="1" type="subTitle"/>
          </p:nvPr>
        </p:nvSpPr>
        <p:spPr>
          <a:xfrm>
            <a:off x="1470075" y="1530150"/>
            <a:ext cx="2187300" cy="763500"/>
          </a:xfrm>
          <a:prstGeom prst="rect">
            <a:avLst/>
          </a:prstGeom>
          <a:noFill/>
          <a:ln>
            <a:noFill/>
          </a:ln>
        </p:spPr>
        <p:txBody>
          <a:bodyPr anchorCtr="0" anchor="ctr" bIns="121900" lIns="121900" spcFirstLastPara="1" rIns="121900" wrap="square" tIns="121900">
            <a:noAutofit/>
          </a:bodyPr>
          <a:lstStyle/>
          <a:p>
            <a:pPr indent="0" lvl="0" marL="0" rtl="0" algn="ctr">
              <a:lnSpc>
                <a:spcPct val="115000"/>
              </a:lnSpc>
              <a:spcBef>
                <a:spcPts val="0"/>
              </a:spcBef>
              <a:spcAft>
                <a:spcPts val="0"/>
              </a:spcAft>
              <a:buSzPts val="2400"/>
              <a:buNone/>
            </a:pPr>
            <a:r>
              <a:rPr lang="en">
                <a:solidFill>
                  <a:srgbClr val="000000"/>
                </a:solidFill>
              </a:rPr>
              <a:t>1990s.-</a:t>
            </a:r>
            <a:endParaRPr>
              <a:solidFill>
                <a:srgbClr val="000000"/>
              </a:solidFill>
            </a:endParaRPr>
          </a:p>
        </p:txBody>
      </p:sp>
      <p:sp>
        <p:nvSpPr>
          <p:cNvPr id="276" name="Google Shape;276;p5"/>
          <p:cNvSpPr txBox="1"/>
          <p:nvPr>
            <p:ph idx="2" type="body"/>
          </p:nvPr>
        </p:nvSpPr>
        <p:spPr>
          <a:xfrm>
            <a:off x="3495900" y="1530150"/>
            <a:ext cx="7285500" cy="763500"/>
          </a:xfrm>
          <a:prstGeom prst="rect">
            <a:avLst/>
          </a:prstGeom>
          <a:noFill/>
          <a:ln>
            <a:noFill/>
          </a:ln>
        </p:spPr>
        <p:txBody>
          <a:bodyPr anchorCtr="0" anchor="t" bIns="121900" lIns="121900" spcFirstLastPara="1" rIns="121900" wrap="square" tIns="121900">
            <a:noAutofit/>
          </a:bodyPr>
          <a:lstStyle/>
          <a:p>
            <a:pPr indent="0" lvl="0" marL="0" rtl="0" algn="l">
              <a:lnSpc>
                <a:spcPct val="115000"/>
              </a:lnSpc>
              <a:spcBef>
                <a:spcPts val="0"/>
              </a:spcBef>
              <a:spcAft>
                <a:spcPts val="0"/>
              </a:spcAft>
              <a:buSzPts val="1900"/>
              <a:buNone/>
            </a:pPr>
            <a:r>
              <a:rPr lang="en" sz="1400"/>
              <a:t>Developers experimented with networked multiplayer games, initially relying on client-server architecture where game state and communication was managed by  a central server.</a:t>
            </a:r>
            <a:endParaRPr sz="1400"/>
          </a:p>
          <a:p>
            <a:pPr indent="0" lvl="0" marL="0" rtl="0" algn="l">
              <a:lnSpc>
                <a:spcPct val="115000"/>
              </a:lnSpc>
              <a:spcBef>
                <a:spcPts val="2100"/>
              </a:spcBef>
              <a:spcAft>
                <a:spcPts val="2100"/>
              </a:spcAft>
              <a:buSzPts val="1900"/>
              <a:buNone/>
            </a:pPr>
            <a:r>
              <a:t/>
            </a:r>
            <a:endParaRPr sz="1400"/>
          </a:p>
        </p:txBody>
      </p:sp>
      <p:sp>
        <p:nvSpPr>
          <p:cNvPr id="277" name="Google Shape;277;p5"/>
          <p:cNvSpPr txBox="1"/>
          <p:nvPr>
            <p:ph type="title"/>
          </p:nvPr>
        </p:nvSpPr>
        <p:spPr>
          <a:xfrm>
            <a:off x="2029875" y="593375"/>
            <a:ext cx="9124500" cy="763500"/>
          </a:xfrm>
          <a:prstGeom prst="rect">
            <a:avLst/>
          </a:prstGeom>
          <a:noFill/>
          <a:ln>
            <a:noFill/>
          </a:ln>
        </p:spPr>
        <p:txBody>
          <a:bodyPr anchorCtr="0" anchor="t" bIns="121900" lIns="121900" spcFirstLastPara="1" rIns="121900" wrap="square" tIns="121900">
            <a:noAutofit/>
          </a:bodyPr>
          <a:lstStyle/>
          <a:p>
            <a:pPr indent="0" lvl="0" marL="0" rtl="0" algn="l">
              <a:lnSpc>
                <a:spcPct val="100000"/>
              </a:lnSpc>
              <a:spcBef>
                <a:spcPts val="0"/>
              </a:spcBef>
              <a:spcAft>
                <a:spcPts val="0"/>
              </a:spcAft>
              <a:buSzPts val="4800"/>
              <a:buNone/>
            </a:pPr>
            <a:r>
              <a:rPr lang="en" sz="3500"/>
              <a:t>Brief History.</a:t>
            </a:r>
            <a:endParaRPr sz="3500"/>
          </a:p>
        </p:txBody>
      </p:sp>
      <p:sp>
        <p:nvSpPr>
          <p:cNvPr id="278" name="Google Shape;278;p5"/>
          <p:cNvSpPr txBox="1"/>
          <p:nvPr>
            <p:ph idx="3" type="subTitle"/>
          </p:nvPr>
        </p:nvSpPr>
        <p:spPr>
          <a:xfrm>
            <a:off x="1484525" y="2717500"/>
            <a:ext cx="2187300" cy="763500"/>
          </a:xfrm>
          <a:prstGeom prst="rect">
            <a:avLst/>
          </a:prstGeom>
          <a:noFill/>
          <a:ln>
            <a:noFill/>
          </a:ln>
        </p:spPr>
        <p:txBody>
          <a:bodyPr anchorCtr="0" anchor="ctr" bIns="121900" lIns="121900" spcFirstLastPara="1" rIns="121900" wrap="square" tIns="121900">
            <a:noAutofit/>
          </a:bodyPr>
          <a:lstStyle/>
          <a:p>
            <a:pPr indent="0" lvl="0" marL="0" rtl="0" algn="ctr">
              <a:lnSpc>
                <a:spcPct val="115000"/>
              </a:lnSpc>
              <a:spcBef>
                <a:spcPts val="0"/>
              </a:spcBef>
              <a:spcAft>
                <a:spcPts val="0"/>
              </a:spcAft>
              <a:buSzPts val="2400"/>
              <a:buNone/>
            </a:pPr>
            <a:r>
              <a:rPr lang="en">
                <a:solidFill>
                  <a:srgbClr val="000000"/>
                </a:solidFill>
              </a:rPr>
              <a:t>2000s.-</a:t>
            </a:r>
            <a:endParaRPr>
              <a:solidFill>
                <a:srgbClr val="000000"/>
              </a:solidFill>
            </a:endParaRPr>
          </a:p>
        </p:txBody>
      </p:sp>
      <p:sp>
        <p:nvSpPr>
          <p:cNvPr id="279" name="Google Shape;279;p5"/>
          <p:cNvSpPr txBox="1"/>
          <p:nvPr>
            <p:ph idx="4" type="body"/>
          </p:nvPr>
        </p:nvSpPr>
        <p:spPr>
          <a:xfrm>
            <a:off x="3540278" y="2517300"/>
            <a:ext cx="7166400" cy="763500"/>
          </a:xfrm>
          <a:prstGeom prst="rect">
            <a:avLst/>
          </a:prstGeom>
          <a:noFill/>
          <a:ln>
            <a:noFill/>
          </a:ln>
        </p:spPr>
        <p:txBody>
          <a:bodyPr anchorCtr="0" anchor="t" bIns="121900" lIns="121900" spcFirstLastPara="1" rIns="121900" wrap="square" tIns="121900">
            <a:noAutofit/>
          </a:bodyPr>
          <a:lstStyle/>
          <a:p>
            <a:pPr indent="0" lvl="0" marL="0" rtl="0" algn="l">
              <a:spcBef>
                <a:spcPts val="2100"/>
              </a:spcBef>
              <a:spcAft>
                <a:spcPts val="0"/>
              </a:spcAft>
              <a:buClr>
                <a:schemeClr val="dk1"/>
              </a:buClr>
              <a:buSzPts val="1100"/>
              <a:buFont typeface="Arial"/>
              <a:buNone/>
            </a:pPr>
            <a:r>
              <a:rPr lang="en" sz="1400"/>
              <a:t>The rise of MMOs in the 2000s, such as World of Warcraft and Eve Online, fueled advancements in distributed game development, leveraging intricate server clusters to accommodate thousands of players simultaneously within persistent virtual environments.</a:t>
            </a:r>
            <a:endParaRPr sz="1400"/>
          </a:p>
          <a:p>
            <a:pPr indent="0" lvl="0" marL="0" rtl="0" algn="l">
              <a:lnSpc>
                <a:spcPct val="115000"/>
              </a:lnSpc>
              <a:spcBef>
                <a:spcPts val="2100"/>
              </a:spcBef>
              <a:spcAft>
                <a:spcPts val="2100"/>
              </a:spcAft>
              <a:buSzPts val="1900"/>
              <a:buNone/>
            </a:pPr>
            <a:r>
              <a:t/>
            </a:r>
            <a:endParaRPr sz="1400"/>
          </a:p>
        </p:txBody>
      </p:sp>
      <p:sp>
        <p:nvSpPr>
          <p:cNvPr id="280" name="Google Shape;280;p5"/>
          <p:cNvSpPr txBox="1"/>
          <p:nvPr>
            <p:ph idx="5" type="subTitle"/>
          </p:nvPr>
        </p:nvSpPr>
        <p:spPr>
          <a:xfrm>
            <a:off x="1477300" y="3979575"/>
            <a:ext cx="2187300" cy="763500"/>
          </a:xfrm>
          <a:prstGeom prst="rect">
            <a:avLst/>
          </a:prstGeom>
          <a:noFill/>
          <a:ln>
            <a:noFill/>
          </a:ln>
        </p:spPr>
        <p:txBody>
          <a:bodyPr anchorCtr="0" anchor="ctr" bIns="121900" lIns="121900" spcFirstLastPara="1" rIns="121900" wrap="square" tIns="121900">
            <a:noAutofit/>
          </a:bodyPr>
          <a:lstStyle/>
          <a:p>
            <a:pPr indent="0" lvl="0" marL="0" rtl="0" algn="ctr">
              <a:lnSpc>
                <a:spcPct val="115000"/>
              </a:lnSpc>
              <a:spcBef>
                <a:spcPts val="0"/>
              </a:spcBef>
              <a:spcAft>
                <a:spcPts val="0"/>
              </a:spcAft>
              <a:buSzPts val="2400"/>
              <a:buNone/>
            </a:pPr>
            <a:r>
              <a:rPr lang="en">
                <a:solidFill>
                  <a:srgbClr val="000000"/>
                </a:solidFill>
              </a:rPr>
              <a:t>2010s.-</a:t>
            </a:r>
            <a:endParaRPr>
              <a:solidFill>
                <a:srgbClr val="000000"/>
              </a:solidFill>
            </a:endParaRPr>
          </a:p>
        </p:txBody>
      </p:sp>
      <p:sp>
        <p:nvSpPr>
          <p:cNvPr id="281" name="Google Shape;281;p5"/>
          <p:cNvSpPr txBox="1"/>
          <p:nvPr>
            <p:ph idx="6" type="body"/>
          </p:nvPr>
        </p:nvSpPr>
        <p:spPr>
          <a:xfrm>
            <a:off x="3555439" y="3797188"/>
            <a:ext cx="7166400" cy="763500"/>
          </a:xfrm>
          <a:prstGeom prst="rect">
            <a:avLst/>
          </a:prstGeom>
          <a:noFill/>
          <a:ln>
            <a:noFill/>
          </a:ln>
        </p:spPr>
        <p:txBody>
          <a:bodyPr anchorCtr="0" anchor="t" bIns="121900" lIns="121900" spcFirstLastPara="1" rIns="121900" wrap="square" tIns="121900">
            <a:noAutofit/>
          </a:bodyPr>
          <a:lstStyle/>
          <a:p>
            <a:pPr indent="0" lvl="0" marL="0" rtl="0" algn="l">
              <a:lnSpc>
                <a:spcPct val="115000"/>
              </a:lnSpc>
              <a:spcBef>
                <a:spcPts val="2100"/>
              </a:spcBef>
              <a:spcAft>
                <a:spcPts val="2100"/>
              </a:spcAft>
              <a:buSzPts val="1900"/>
              <a:buNone/>
            </a:pPr>
            <a:r>
              <a:rPr lang="en" sz="1400"/>
              <a:t>HTML5 and WebSocket technology propelled the popularity of browser-based multiplayer games (Eg: Agar.io and Slither.io) demonstrating the potential of distributed architectures for real-time, scalable gameplay accessible directly from web browsers.</a:t>
            </a:r>
            <a:endParaRPr sz="1400"/>
          </a:p>
        </p:txBody>
      </p:sp>
      <p:sp>
        <p:nvSpPr>
          <p:cNvPr id="282" name="Google Shape;282;p5"/>
          <p:cNvSpPr txBox="1"/>
          <p:nvPr>
            <p:ph idx="7" type="subTitle"/>
          </p:nvPr>
        </p:nvSpPr>
        <p:spPr>
          <a:xfrm>
            <a:off x="1319800" y="5166925"/>
            <a:ext cx="2359200" cy="763500"/>
          </a:xfrm>
          <a:prstGeom prst="rect">
            <a:avLst/>
          </a:prstGeom>
          <a:noFill/>
          <a:ln>
            <a:noFill/>
          </a:ln>
        </p:spPr>
        <p:txBody>
          <a:bodyPr anchorCtr="0" anchor="ctr" bIns="121900" lIns="121900" spcFirstLastPara="1" rIns="121900" wrap="square" tIns="121900">
            <a:noAutofit/>
          </a:bodyPr>
          <a:lstStyle/>
          <a:p>
            <a:pPr indent="0" lvl="0" marL="0" rtl="0" algn="ctr">
              <a:lnSpc>
                <a:spcPct val="115000"/>
              </a:lnSpc>
              <a:spcBef>
                <a:spcPts val="0"/>
              </a:spcBef>
              <a:spcAft>
                <a:spcPts val="0"/>
              </a:spcAft>
              <a:buSzPts val="2400"/>
              <a:buNone/>
            </a:pPr>
            <a:r>
              <a:rPr lang="en">
                <a:solidFill>
                  <a:srgbClr val="000000"/>
                </a:solidFill>
              </a:rPr>
              <a:t>Current.-</a:t>
            </a:r>
            <a:endParaRPr>
              <a:solidFill>
                <a:srgbClr val="000000"/>
              </a:solidFill>
            </a:endParaRPr>
          </a:p>
        </p:txBody>
      </p:sp>
      <p:sp>
        <p:nvSpPr>
          <p:cNvPr id="283" name="Google Shape;283;p5"/>
          <p:cNvSpPr txBox="1"/>
          <p:nvPr>
            <p:ph idx="8" type="body"/>
          </p:nvPr>
        </p:nvSpPr>
        <p:spPr>
          <a:xfrm>
            <a:off x="3555442" y="5036475"/>
            <a:ext cx="7166400" cy="763500"/>
          </a:xfrm>
          <a:prstGeom prst="rect">
            <a:avLst/>
          </a:prstGeom>
          <a:noFill/>
          <a:ln>
            <a:noFill/>
          </a:ln>
        </p:spPr>
        <p:txBody>
          <a:bodyPr anchorCtr="0" anchor="t" bIns="121900" lIns="121900" spcFirstLastPara="1" rIns="121900" wrap="square" tIns="121900">
            <a:noAutofit/>
          </a:bodyPr>
          <a:lstStyle/>
          <a:p>
            <a:pPr indent="0" lvl="0" marL="0" rtl="0" algn="l">
              <a:spcBef>
                <a:spcPts val="2100"/>
              </a:spcBef>
              <a:spcAft>
                <a:spcPts val="0"/>
              </a:spcAft>
              <a:buClr>
                <a:schemeClr val="dk1"/>
              </a:buClr>
              <a:buSzPts val="1100"/>
              <a:buFont typeface="Arial"/>
              <a:buNone/>
            </a:pPr>
            <a:r>
              <a:rPr lang="en" sz="1400"/>
              <a:t>Advancements in cloud computing, containerization, and distributed systems empower developers to create highly scalable, fault-tolerant architectures for games like Slither.io, ensuring smooth gameplay experiences across multiple platforms.</a:t>
            </a:r>
            <a:endParaRPr sz="1400"/>
          </a:p>
          <a:p>
            <a:pPr indent="0" lvl="0" marL="0" rtl="0" algn="l">
              <a:lnSpc>
                <a:spcPct val="115000"/>
              </a:lnSpc>
              <a:spcBef>
                <a:spcPts val="2100"/>
              </a:spcBef>
              <a:spcAft>
                <a:spcPts val="2100"/>
              </a:spcAft>
              <a:buSzPts val="1900"/>
              <a:buNone/>
            </a:pPr>
            <a:r>
              <a:t/>
            </a:r>
            <a:endParaRPr sz="1400"/>
          </a:p>
        </p:txBody>
      </p:sp>
      <p:sp>
        <p:nvSpPr>
          <p:cNvPr id="284" name="Google Shape;284;p5"/>
          <p:cNvSpPr/>
          <p:nvPr/>
        </p:nvSpPr>
        <p:spPr>
          <a:xfrm>
            <a:off x="9325" y="5488275"/>
            <a:ext cx="223500" cy="1323000"/>
          </a:xfrm>
          <a:prstGeom prst="rect">
            <a:avLst/>
          </a:prstGeom>
          <a:solidFill>
            <a:srgbClr val="B7B7B7"/>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Special Elite"/>
              <a:ea typeface="Special Elite"/>
              <a:cs typeface="Special Elite"/>
              <a:sym typeface="Special Elite"/>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6"/>
          <p:cNvSpPr txBox="1"/>
          <p:nvPr>
            <p:ph type="title"/>
          </p:nvPr>
        </p:nvSpPr>
        <p:spPr>
          <a:xfrm>
            <a:off x="1921625" y="1848400"/>
            <a:ext cx="8621100" cy="763500"/>
          </a:xfrm>
          <a:prstGeom prst="rect">
            <a:avLst/>
          </a:prstGeom>
          <a:noFill/>
          <a:ln>
            <a:noFill/>
          </a:ln>
        </p:spPr>
        <p:txBody>
          <a:bodyPr anchorCtr="0" anchor="ctr" bIns="121900" lIns="121900" spcFirstLastPara="1" rIns="121900" wrap="square" tIns="121900">
            <a:noAutofit/>
          </a:bodyPr>
          <a:lstStyle/>
          <a:p>
            <a:pPr indent="0" lvl="0" marL="0" rtl="0" algn="ctr">
              <a:lnSpc>
                <a:spcPct val="100000"/>
              </a:lnSpc>
              <a:spcBef>
                <a:spcPts val="0"/>
              </a:spcBef>
              <a:spcAft>
                <a:spcPts val="0"/>
              </a:spcAft>
              <a:buSzPts val="7200"/>
              <a:buNone/>
            </a:pPr>
            <a:r>
              <a:rPr lang="en" sz="6100"/>
              <a:t>KEY DESIGN CHOICES.</a:t>
            </a:r>
            <a:endParaRPr sz="6100"/>
          </a:p>
        </p:txBody>
      </p:sp>
      <p:pic>
        <p:nvPicPr>
          <p:cNvPr id="290" name="Google Shape;290;p6"/>
          <p:cNvPicPr preferRelativeResize="0"/>
          <p:nvPr/>
        </p:nvPicPr>
        <p:blipFill rotWithShape="1">
          <a:blip r:embed="rId3">
            <a:alphaModFix/>
          </a:blip>
          <a:srcRect b="0" l="0" r="0" t="0"/>
          <a:stretch/>
        </p:blipFill>
        <p:spPr>
          <a:xfrm>
            <a:off x="1541925" y="810550"/>
            <a:ext cx="3895725" cy="828675"/>
          </a:xfrm>
          <a:prstGeom prst="rect">
            <a:avLst/>
          </a:prstGeom>
          <a:noFill/>
          <a:ln>
            <a:noFill/>
          </a:ln>
        </p:spPr>
      </p:pic>
      <p:sp>
        <p:nvSpPr>
          <p:cNvPr id="291" name="Google Shape;291;p6"/>
          <p:cNvSpPr/>
          <p:nvPr/>
        </p:nvSpPr>
        <p:spPr>
          <a:xfrm>
            <a:off x="9325" y="5488275"/>
            <a:ext cx="223500" cy="1323000"/>
          </a:xfrm>
          <a:prstGeom prst="rect">
            <a:avLst/>
          </a:prstGeom>
          <a:solidFill>
            <a:srgbClr val="B7B7B7"/>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Special Elite"/>
              <a:ea typeface="Special Elite"/>
              <a:cs typeface="Special Elite"/>
              <a:sym typeface="Special Elite"/>
            </a:endParaRPr>
          </a:p>
        </p:txBody>
      </p:sp>
      <p:sp>
        <p:nvSpPr>
          <p:cNvPr id="292" name="Google Shape;292;p6"/>
          <p:cNvSpPr txBox="1"/>
          <p:nvPr>
            <p:ph idx="4294967295" type="body"/>
          </p:nvPr>
        </p:nvSpPr>
        <p:spPr>
          <a:xfrm>
            <a:off x="2338115" y="2821075"/>
            <a:ext cx="8445000" cy="2905800"/>
          </a:xfrm>
          <a:prstGeom prst="rect">
            <a:avLst/>
          </a:prstGeom>
          <a:noFill/>
          <a:ln>
            <a:noFill/>
          </a:ln>
        </p:spPr>
        <p:txBody>
          <a:bodyPr anchorCtr="0" anchor="t" bIns="121900" lIns="121900" spcFirstLastPara="1" rIns="121900" wrap="square" tIns="121900">
            <a:noAutofit/>
          </a:bodyPr>
          <a:lstStyle/>
          <a:p>
            <a:pPr indent="-368300" lvl="0" marL="457200" rtl="0" algn="l">
              <a:lnSpc>
                <a:spcPct val="200000"/>
              </a:lnSpc>
              <a:spcBef>
                <a:spcPts val="0"/>
              </a:spcBef>
              <a:spcAft>
                <a:spcPts val="0"/>
              </a:spcAft>
              <a:buSzPts val="2200"/>
              <a:buChar char="●"/>
            </a:pPr>
            <a:r>
              <a:rPr lang="en" sz="2200"/>
              <a:t>Leader Election</a:t>
            </a:r>
            <a:endParaRPr sz="2200"/>
          </a:p>
          <a:p>
            <a:pPr indent="-368300" lvl="0" marL="457200" rtl="0" algn="l">
              <a:lnSpc>
                <a:spcPct val="200000"/>
              </a:lnSpc>
              <a:spcBef>
                <a:spcPts val="0"/>
              </a:spcBef>
              <a:spcAft>
                <a:spcPts val="0"/>
              </a:spcAft>
              <a:buSzPts val="2200"/>
              <a:buChar char="●"/>
            </a:pPr>
            <a:r>
              <a:rPr lang="en" sz="2200"/>
              <a:t>Broadcast using spanning tree</a:t>
            </a:r>
            <a:endParaRPr sz="2200"/>
          </a:p>
          <a:p>
            <a:pPr indent="-368300" lvl="0" marL="457200" rtl="0" algn="l">
              <a:lnSpc>
                <a:spcPct val="200000"/>
              </a:lnSpc>
              <a:spcBef>
                <a:spcPts val="0"/>
              </a:spcBef>
              <a:spcAft>
                <a:spcPts val="0"/>
              </a:spcAft>
              <a:buSzPts val="2200"/>
              <a:buChar char="●"/>
            </a:pPr>
            <a:r>
              <a:rPr lang="en" sz="2200"/>
              <a:t>Timestamps</a:t>
            </a:r>
            <a:endParaRPr sz="2200"/>
          </a:p>
          <a:p>
            <a:pPr indent="-368300" lvl="0" marL="457200" rtl="0" algn="l">
              <a:lnSpc>
                <a:spcPct val="200000"/>
              </a:lnSpc>
              <a:spcBef>
                <a:spcPts val="0"/>
              </a:spcBef>
              <a:spcAft>
                <a:spcPts val="0"/>
              </a:spcAft>
              <a:buSzPts val="2200"/>
              <a:buChar char="●"/>
            </a:pPr>
            <a:r>
              <a:rPr lang="en" sz="2200"/>
              <a:t>Peer Discovery</a:t>
            </a:r>
            <a:endParaRPr sz="22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g270d0b6cd83_0_493"/>
          <p:cNvSpPr txBox="1"/>
          <p:nvPr>
            <p:ph type="title"/>
          </p:nvPr>
        </p:nvSpPr>
        <p:spPr>
          <a:xfrm>
            <a:off x="1587450" y="898175"/>
            <a:ext cx="9352200" cy="763500"/>
          </a:xfrm>
          <a:prstGeom prst="rect">
            <a:avLst/>
          </a:prstGeom>
          <a:noFill/>
          <a:ln>
            <a:noFill/>
          </a:ln>
        </p:spPr>
        <p:txBody>
          <a:bodyPr anchorCtr="0" anchor="t" bIns="121900" lIns="121900" spcFirstLastPara="1" rIns="121900" wrap="square" tIns="121900">
            <a:noAutofit/>
          </a:bodyPr>
          <a:lstStyle/>
          <a:p>
            <a:pPr indent="0" lvl="0" marL="0" rtl="0" algn="l">
              <a:lnSpc>
                <a:spcPct val="100000"/>
              </a:lnSpc>
              <a:spcBef>
                <a:spcPts val="0"/>
              </a:spcBef>
              <a:spcAft>
                <a:spcPts val="0"/>
              </a:spcAft>
              <a:buSzPts val="4800"/>
              <a:buNone/>
            </a:pPr>
            <a:r>
              <a:rPr lang="en"/>
              <a:t>ARCHITECTURE</a:t>
            </a:r>
            <a:r>
              <a:rPr lang="en"/>
              <a:t>.</a:t>
            </a:r>
            <a:endParaRPr/>
          </a:p>
        </p:txBody>
      </p:sp>
      <p:sp>
        <p:nvSpPr>
          <p:cNvPr id="298" name="Google Shape;298;g270d0b6cd83_0_493"/>
          <p:cNvSpPr txBox="1"/>
          <p:nvPr>
            <p:ph idx="1" type="body"/>
          </p:nvPr>
        </p:nvSpPr>
        <p:spPr>
          <a:xfrm>
            <a:off x="1587450" y="2042401"/>
            <a:ext cx="2992500" cy="4020600"/>
          </a:xfrm>
          <a:prstGeom prst="rect">
            <a:avLst/>
          </a:prstGeom>
          <a:noFill/>
          <a:ln>
            <a:noFill/>
          </a:ln>
        </p:spPr>
        <p:txBody>
          <a:bodyPr anchorCtr="0" anchor="t" bIns="121900" lIns="121900" spcFirstLastPara="1" rIns="121900" wrap="square" tIns="121900">
            <a:noAutofit/>
          </a:bodyPr>
          <a:lstStyle/>
          <a:p>
            <a:pPr indent="0" lvl="0" marL="0" rtl="0" algn="l">
              <a:lnSpc>
                <a:spcPct val="115000"/>
              </a:lnSpc>
              <a:spcBef>
                <a:spcPts val="0"/>
              </a:spcBef>
              <a:spcAft>
                <a:spcPts val="0"/>
              </a:spcAft>
              <a:buSzPts val="2000"/>
              <a:buNone/>
            </a:pPr>
            <a:r>
              <a:rPr b="1" lang="en" sz="1800"/>
              <a:t>Distributed network architecture </a:t>
            </a:r>
            <a:endParaRPr b="1" sz="1800"/>
          </a:p>
          <a:p>
            <a:pPr indent="0" lvl="0" marL="0" rtl="0" algn="l">
              <a:lnSpc>
                <a:spcPct val="115000"/>
              </a:lnSpc>
              <a:spcBef>
                <a:spcPts val="2100"/>
              </a:spcBef>
              <a:spcAft>
                <a:spcPts val="0"/>
              </a:spcAft>
              <a:buClr>
                <a:schemeClr val="dk1"/>
              </a:buClr>
              <a:buSzPts val="1100"/>
              <a:buFont typeface="Arial"/>
              <a:buNone/>
            </a:pPr>
            <a:r>
              <a:rPr lang="en" sz="1400"/>
              <a:t>Harnesses peer-to-peer communication featuring </a:t>
            </a:r>
            <a:r>
              <a:rPr lang="en" sz="1400">
                <a:solidFill>
                  <a:srgbClr val="FFFFFF"/>
                </a:solidFill>
                <a:highlight>
                  <a:schemeClr val="dk1"/>
                </a:highlight>
              </a:rPr>
              <a:t>leader election</a:t>
            </a:r>
            <a:r>
              <a:rPr lang="en" sz="1400"/>
              <a:t> and mutual exclusion for fault tolerance.</a:t>
            </a:r>
            <a:endParaRPr sz="1400"/>
          </a:p>
          <a:p>
            <a:pPr indent="0" lvl="0" marL="0" rtl="0" algn="l">
              <a:lnSpc>
                <a:spcPct val="115000"/>
              </a:lnSpc>
              <a:spcBef>
                <a:spcPts val="2100"/>
              </a:spcBef>
              <a:spcAft>
                <a:spcPts val="0"/>
              </a:spcAft>
              <a:buClr>
                <a:schemeClr val="dk1"/>
              </a:buClr>
              <a:buSzPts val="1100"/>
              <a:buFont typeface="Arial"/>
              <a:buNone/>
            </a:pPr>
            <a:r>
              <a:rPr lang="en" sz="1400"/>
              <a:t>Enables scalable gameplay by distributing workload, incorporating</a:t>
            </a:r>
            <a:r>
              <a:rPr lang="en" sz="1400">
                <a:solidFill>
                  <a:srgbClr val="FFFFFF"/>
                </a:solidFill>
              </a:rPr>
              <a:t> </a:t>
            </a:r>
            <a:r>
              <a:rPr lang="en" sz="1400">
                <a:solidFill>
                  <a:srgbClr val="FFFFFF"/>
                </a:solidFill>
                <a:highlight>
                  <a:schemeClr val="dk1"/>
                </a:highlight>
              </a:rPr>
              <a:t>timestamps</a:t>
            </a:r>
            <a:r>
              <a:rPr lang="en" sz="1400"/>
              <a:t> for game scores, and </a:t>
            </a:r>
            <a:r>
              <a:rPr lang="en" sz="1400">
                <a:solidFill>
                  <a:srgbClr val="FFFFFF"/>
                </a:solidFill>
                <a:highlight>
                  <a:schemeClr val="dk1"/>
                </a:highlight>
              </a:rPr>
              <a:t>broadcasting</a:t>
            </a:r>
            <a:r>
              <a:rPr lang="en" sz="1400"/>
              <a:t> intermediate and final results.</a:t>
            </a:r>
            <a:endParaRPr sz="1400"/>
          </a:p>
          <a:p>
            <a:pPr indent="0" lvl="0" marL="0" rtl="0" algn="l">
              <a:lnSpc>
                <a:spcPct val="115000"/>
              </a:lnSpc>
              <a:spcBef>
                <a:spcPts val="2100"/>
              </a:spcBef>
              <a:spcAft>
                <a:spcPts val="2100"/>
              </a:spcAft>
              <a:buSzPts val="2000"/>
              <a:buNone/>
            </a:pPr>
            <a:r>
              <a:t/>
            </a:r>
            <a:endParaRPr sz="1800"/>
          </a:p>
        </p:txBody>
      </p:sp>
      <p:sp>
        <p:nvSpPr>
          <p:cNvPr id="299" name="Google Shape;299;g270d0b6cd83_0_493"/>
          <p:cNvSpPr txBox="1"/>
          <p:nvPr>
            <p:ph idx="2" type="body"/>
          </p:nvPr>
        </p:nvSpPr>
        <p:spPr>
          <a:xfrm>
            <a:off x="4767326" y="2042401"/>
            <a:ext cx="2992500" cy="4020600"/>
          </a:xfrm>
          <a:prstGeom prst="rect">
            <a:avLst/>
          </a:prstGeom>
          <a:noFill/>
          <a:ln>
            <a:noFill/>
          </a:ln>
        </p:spPr>
        <p:txBody>
          <a:bodyPr anchorCtr="0" anchor="t" bIns="121900" lIns="121900" spcFirstLastPara="1" rIns="121900" wrap="square" tIns="121900">
            <a:noAutofit/>
          </a:bodyPr>
          <a:lstStyle/>
          <a:p>
            <a:pPr indent="0" lvl="0" marL="0" rtl="0" algn="l">
              <a:lnSpc>
                <a:spcPct val="115000"/>
              </a:lnSpc>
              <a:spcBef>
                <a:spcPts val="0"/>
              </a:spcBef>
              <a:spcAft>
                <a:spcPts val="0"/>
              </a:spcAft>
              <a:buSzPts val="2000"/>
              <a:buNone/>
            </a:pPr>
            <a:r>
              <a:rPr b="1" lang="en" sz="1800"/>
              <a:t>Built on Docker using ZooKeeper</a:t>
            </a:r>
            <a:endParaRPr b="1" sz="1800"/>
          </a:p>
          <a:p>
            <a:pPr indent="0" lvl="0" marL="0" rtl="0" algn="l">
              <a:lnSpc>
                <a:spcPct val="115000"/>
              </a:lnSpc>
              <a:spcBef>
                <a:spcPts val="2100"/>
              </a:spcBef>
              <a:spcAft>
                <a:spcPts val="0"/>
              </a:spcAft>
              <a:buSzPts val="2000"/>
              <a:buNone/>
            </a:pPr>
            <a:r>
              <a:rPr lang="en" sz="1400"/>
              <a:t>Utilizes Docker </a:t>
            </a:r>
            <a:r>
              <a:rPr lang="en" sz="1400">
                <a:solidFill>
                  <a:srgbClr val="FFFFFF"/>
                </a:solidFill>
                <a:highlight>
                  <a:schemeClr val="dk1"/>
                </a:highlight>
              </a:rPr>
              <a:t>containerization</a:t>
            </a:r>
            <a:r>
              <a:rPr lang="en" sz="1400"/>
              <a:t> for efficient deployment and management of game components.</a:t>
            </a:r>
            <a:endParaRPr sz="1400"/>
          </a:p>
          <a:p>
            <a:pPr indent="0" lvl="0" marL="0" rtl="0" algn="l">
              <a:lnSpc>
                <a:spcPct val="115000"/>
              </a:lnSpc>
              <a:spcBef>
                <a:spcPts val="2100"/>
              </a:spcBef>
              <a:spcAft>
                <a:spcPts val="2100"/>
              </a:spcAft>
              <a:buSzPts val="2000"/>
              <a:buNone/>
            </a:pPr>
            <a:r>
              <a:rPr lang="en" sz="1400"/>
              <a:t>ZooKeeper is used to manage and</a:t>
            </a:r>
            <a:r>
              <a:rPr lang="en" sz="1400">
                <a:solidFill>
                  <a:srgbClr val="FFFFFF"/>
                </a:solidFill>
                <a:highlight>
                  <a:schemeClr val="dk1"/>
                </a:highlight>
              </a:rPr>
              <a:t> synchronize</a:t>
            </a:r>
            <a:r>
              <a:rPr lang="en" sz="1400"/>
              <a:t> the system, ensuring fault tolerance, consistency, and reliability across multiple nodes.</a:t>
            </a:r>
            <a:endParaRPr sz="1400"/>
          </a:p>
        </p:txBody>
      </p:sp>
      <p:sp>
        <p:nvSpPr>
          <p:cNvPr id="300" name="Google Shape;300;g270d0b6cd83_0_493"/>
          <p:cNvSpPr txBox="1"/>
          <p:nvPr>
            <p:ph idx="3" type="body"/>
          </p:nvPr>
        </p:nvSpPr>
        <p:spPr>
          <a:xfrm>
            <a:off x="7947202" y="2042401"/>
            <a:ext cx="2992500" cy="4020600"/>
          </a:xfrm>
          <a:prstGeom prst="rect">
            <a:avLst/>
          </a:prstGeom>
          <a:noFill/>
          <a:ln>
            <a:noFill/>
          </a:ln>
        </p:spPr>
        <p:txBody>
          <a:bodyPr anchorCtr="0" anchor="t" bIns="121900" lIns="121900" spcFirstLastPara="1" rIns="121900" wrap="square" tIns="121900">
            <a:noAutofit/>
          </a:bodyPr>
          <a:lstStyle/>
          <a:p>
            <a:pPr indent="0" lvl="0" marL="0" rtl="0" algn="l">
              <a:lnSpc>
                <a:spcPct val="115000"/>
              </a:lnSpc>
              <a:spcBef>
                <a:spcPts val="0"/>
              </a:spcBef>
              <a:spcAft>
                <a:spcPts val="0"/>
              </a:spcAft>
              <a:buSzPts val="2000"/>
              <a:buNone/>
            </a:pPr>
            <a:r>
              <a:rPr b="1" lang="en" sz="1800"/>
              <a:t>With python libraries: Kazoo and Flask</a:t>
            </a:r>
            <a:endParaRPr b="1" sz="1800"/>
          </a:p>
          <a:p>
            <a:pPr indent="0" lvl="0" marL="0" rtl="0" algn="l">
              <a:lnSpc>
                <a:spcPct val="115000"/>
              </a:lnSpc>
              <a:spcBef>
                <a:spcPts val="2100"/>
              </a:spcBef>
              <a:spcAft>
                <a:spcPts val="0"/>
              </a:spcAft>
              <a:buSzPts val="2000"/>
              <a:buNone/>
            </a:pPr>
            <a:r>
              <a:rPr lang="en" sz="1400"/>
              <a:t>Kazoo streamlines communication with ZooKeeper, enabling leader election and </a:t>
            </a:r>
            <a:r>
              <a:rPr lang="en" sz="1400">
                <a:solidFill>
                  <a:srgbClr val="FFFFFF"/>
                </a:solidFill>
                <a:highlight>
                  <a:schemeClr val="dk1"/>
                </a:highlight>
              </a:rPr>
              <a:t>mutual exclusion</a:t>
            </a:r>
            <a:r>
              <a:rPr lang="en" sz="1400"/>
              <a:t>, ensuring smooth operation and reliability.</a:t>
            </a:r>
            <a:endParaRPr sz="1400"/>
          </a:p>
          <a:p>
            <a:pPr indent="0" lvl="0" marL="0" rtl="0" algn="l">
              <a:lnSpc>
                <a:spcPct val="115000"/>
              </a:lnSpc>
              <a:spcBef>
                <a:spcPts val="2100"/>
              </a:spcBef>
              <a:spcAft>
                <a:spcPts val="0"/>
              </a:spcAft>
              <a:buSzPts val="2000"/>
              <a:buNone/>
            </a:pPr>
            <a:r>
              <a:rPr lang="en" sz="1400"/>
              <a:t>Flask integrates front-end services seamlessly, enhancing user experience and engagement with </a:t>
            </a:r>
            <a:r>
              <a:rPr lang="en" sz="1400">
                <a:solidFill>
                  <a:srgbClr val="FFFFFF"/>
                </a:solidFill>
                <a:highlight>
                  <a:schemeClr val="dk1"/>
                </a:highlight>
              </a:rPr>
              <a:t>HTML </a:t>
            </a:r>
            <a:r>
              <a:rPr lang="en" sz="1400"/>
              <a:t>and</a:t>
            </a:r>
            <a:r>
              <a:rPr lang="en" sz="1400">
                <a:solidFill>
                  <a:srgbClr val="FFFFFF"/>
                </a:solidFill>
                <a:highlight>
                  <a:schemeClr val="dk1"/>
                </a:highlight>
              </a:rPr>
              <a:t> JavaScript</a:t>
            </a:r>
            <a:r>
              <a:rPr lang="en" sz="1400"/>
              <a:t>.</a:t>
            </a:r>
            <a:endParaRPr sz="1400"/>
          </a:p>
          <a:p>
            <a:pPr indent="0" lvl="0" marL="0" rtl="0" algn="l">
              <a:lnSpc>
                <a:spcPct val="115000"/>
              </a:lnSpc>
              <a:spcBef>
                <a:spcPts val="0"/>
              </a:spcBef>
              <a:spcAft>
                <a:spcPts val="2100"/>
              </a:spcAft>
              <a:buSzPts val="2000"/>
              <a:buNone/>
            </a:pPr>
            <a:r>
              <a:t/>
            </a:r>
            <a:endParaRPr sz="1400"/>
          </a:p>
        </p:txBody>
      </p:sp>
      <p:sp>
        <p:nvSpPr>
          <p:cNvPr id="301" name="Google Shape;301;g270d0b6cd83_0_493"/>
          <p:cNvSpPr/>
          <p:nvPr/>
        </p:nvSpPr>
        <p:spPr>
          <a:xfrm>
            <a:off x="9325" y="5488275"/>
            <a:ext cx="223500" cy="1323000"/>
          </a:xfrm>
          <a:prstGeom prst="rect">
            <a:avLst/>
          </a:prstGeom>
          <a:solidFill>
            <a:srgbClr val="B7B7B7"/>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Special Elite"/>
              <a:ea typeface="Special Elite"/>
              <a:cs typeface="Special Elite"/>
              <a:sym typeface="Special Elite"/>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13"/>
          <p:cNvSpPr txBox="1"/>
          <p:nvPr>
            <p:ph type="title"/>
          </p:nvPr>
        </p:nvSpPr>
        <p:spPr>
          <a:xfrm rot="151648">
            <a:off x="6835922" y="1891240"/>
            <a:ext cx="3347056" cy="1424281"/>
          </a:xfrm>
          <a:prstGeom prst="rect">
            <a:avLst/>
          </a:prstGeom>
          <a:noFill/>
          <a:ln>
            <a:noFill/>
          </a:ln>
        </p:spPr>
        <p:txBody>
          <a:bodyPr anchorCtr="0" anchor="t" bIns="121900" lIns="121900" spcFirstLastPara="1" rIns="121900" wrap="square" tIns="121900">
            <a:noAutofit/>
          </a:bodyPr>
          <a:lstStyle/>
          <a:p>
            <a:pPr indent="0" lvl="0" marL="0" rtl="0" algn="l">
              <a:lnSpc>
                <a:spcPct val="100000"/>
              </a:lnSpc>
              <a:spcBef>
                <a:spcPts val="0"/>
              </a:spcBef>
              <a:spcAft>
                <a:spcPts val="0"/>
              </a:spcAft>
              <a:buSzPts val="4800"/>
              <a:buNone/>
            </a:pPr>
            <a:r>
              <a:rPr lang="en" sz="3100">
                <a:solidFill>
                  <a:schemeClr val="lt2"/>
                </a:solidFill>
              </a:rPr>
              <a:t>USE CASE.</a:t>
            </a:r>
            <a:endParaRPr sz="3100">
              <a:solidFill>
                <a:schemeClr val="lt2"/>
              </a:solidFill>
            </a:endParaRPr>
          </a:p>
        </p:txBody>
      </p:sp>
      <p:sp>
        <p:nvSpPr>
          <p:cNvPr id="307" name="Google Shape;307;p13"/>
          <p:cNvSpPr txBox="1"/>
          <p:nvPr>
            <p:ph idx="1" type="body"/>
          </p:nvPr>
        </p:nvSpPr>
        <p:spPr>
          <a:xfrm rot="210473">
            <a:off x="6872634" y="2534267"/>
            <a:ext cx="3540033" cy="2282766"/>
          </a:xfrm>
          <a:prstGeom prst="rect">
            <a:avLst/>
          </a:prstGeom>
          <a:noFill/>
          <a:ln>
            <a:noFill/>
          </a:ln>
        </p:spPr>
        <p:txBody>
          <a:bodyPr anchorCtr="0" anchor="t" bIns="121900" lIns="121900" spcFirstLastPara="1" rIns="121900" wrap="square" tIns="121900">
            <a:noAutofit/>
          </a:bodyPr>
          <a:lstStyle/>
          <a:p>
            <a:pPr indent="0" lvl="0" marL="0" rtl="0" algn="l">
              <a:lnSpc>
                <a:spcPct val="115000"/>
              </a:lnSpc>
              <a:spcBef>
                <a:spcPts val="0"/>
              </a:spcBef>
              <a:spcAft>
                <a:spcPts val="0"/>
              </a:spcAft>
              <a:buSzPts val="2400"/>
              <a:buNone/>
            </a:pPr>
            <a:r>
              <a:rPr lang="en" sz="2000"/>
              <a:t>This diagram provides a visual representation of:</a:t>
            </a:r>
            <a:endParaRPr sz="2000"/>
          </a:p>
          <a:p>
            <a:pPr indent="-355600" lvl="0" marL="457200" rtl="0" algn="l">
              <a:lnSpc>
                <a:spcPct val="200000"/>
              </a:lnSpc>
              <a:spcBef>
                <a:spcPts val="2100"/>
              </a:spcBef>
              <a:spcAft>
                <a:spcPts val="0"/>
              </a:spcAft>
              <a:buSzPts val="2000"/>
              <a:buChar char="●"/>
            </a:pPr>
            <a:r>
              <a:rPr lang="en" sz="2000"/>
              <a:t>User interaction</a:t>
            </a:r>
            <a:endParaRPr sz="2000"/>
          </a:p>
          <a:p>
            <a:pPr indent="-355600" lvl="0" marL="457200" rtl="0" algn="l">
              <a:lnSpc>
                <a:spcPct val="200000"/>
              </a:lnSpc>
              <a:spcBef>
                <a:spcPts val="0"/>
              </a:spcBef>
              <a:spcAft>
                <a:spcPts val="0"/>
              </a:spcAft>
              <a:buSzPts val="2000"/>
              <a:buChar char="●"/>
            </a:pPr>
            <a:r>
              <a:rPr lang="en" sz="2000"/>
              <a:t>System components</a:t>
            </a:r>
            <a:endParaRPr sz="2000"/>
          </a:p>
          <a:p>
            <a:pPr indent="-355600" lvl="0" marL="457200" rtl="0" algn="l">
              <a:lnSpc>
                <a:spcPct val="200000"/>
              </a:lnSpc>
              <a:spcBef>
                <a:spcPts val="0"/>
              </a:spcBef>
              <a:spcAft>
                <a:spcPts val="0"/>
              </a:spcAft>
              <a:buSzPts val="2000"/>
              <a:buChar char="●"/>
            </a:pPr>
            <a:r>
              <a:rPr lang="en" sz="2000"/>
              <a:t>Services used</a:t>
            </a:r>
            <a:endParaRPr sz="2000"/>
          </a:p>
        </p:txBody>
      </p:sp>
      <p:sp>
        <p:nvSpPr>
          <p:cNvPr id="308" name="Google Shape;308;p13"/>
          <p:cNvSpPr/>
          <p:nvPr/>
        </p:nvSpPr>
        <p:spPr>
          <a:xfrm>
            <a:off x="9325" y="5488275"/>
            <a:ext cx="223500" cy="1323000"/>
          </a:xfrm>
          <a:prstGeom prst="rect">
            <a:avLst/>
          </a:prstGeom>
          <a:solidFill>
            <a:srgbClr val="B7B7B7"/>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Special Elite"/>
              <a:ea typeface="Special Elite"/>
              <a:cs typeface="Special Elite"/>
              <a:sym typeface="Special Elite"/>
            </a:endParaRPr>
          </a:p>
        </p:txBody>
      </p:sp>
      <p:pic>
        <p:nvPicPr>
          <p:cNvPr id="309" name="Google Shape;309;p13"/>
          <p:cNvPicPr preferRelativeResize="0"/>
          <p:nvPr/>
        </p:nvPicPr>
        <p:blipFill rotWithShape="1">
          <a:blip r:embed="rId3">
            <a:alphaModFix/>
          </a:blip>
          <a:srcRect b="-563" l="-11983" r="-56564" t="8176"/>
          <a:stretch/>
        </p:blipFill>
        <p:spPr>
          <a:xfrm rot="-250206">
            <a:off x="963076" y="840605"/>
            <a:ext cx="5821349" cy="3788314"/>
          </a:xfrm>
          <a:prstGeom prst="rect">
            <a:avLst/>
          </a:prstGeom>
          <a:noFill/>
          <a:ln>
            <a:noFill/>
          </a:ln>
        </p:spPr>
      </p:pic>
      <p:pic>
        <p:nvPicPr>
          <p:cNvPr descr="A picture containing mirror&#10;&#10;Description automatically generated" id="310" name="Google Shape;310;p13"/>
          <p:cNvPicPr preferRelativeResize="0"/>
          <p:nvPr/>
        </p:nvPicPr>
        <p:blipFill rotWithShape="1">
          <a:blip r:embed="rId4">
            <a:alphaModFix/>
          </a:blip>
          <a:srcRect b="0" l="0" r="0" t="0"/>
          <a:stretch/>
        </p:blipFill>
        <p:spPr>
          <a:xfrm rot="9916261">
            <a:off x="1267562" y="157464"/>
            <a:ext cx="258036" cy="1220206"/>
          </a:xfrm>
          <a:prstGeom prst="rect">
            <a:avLst/>
          </a:prstGeom>
          <a:noFill/>
          <a:ln>
            <a:noFill/>
          </a:ln>
          <a:effectLst>
            <a:outerShdw blurRad="50800" rotWithShape="0" algn="tr" dir="8100000" dist="38100">
              <a:srgbClr val="000000">
                <a:alpha val="40000"/>
              </a:srgbClr>
            </a:outerShdw>
          </a:effectLst>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g270d0b6cd83_0_52"/>
          <p:cNvSpPr txBox="1"/>
          <p:nvPr>
            <p:ph type="title"/>
          </p:nvPr>
        </p:nvSpPr>
        <p:spPr>
          <a:xfrm rot="-395894">
            <a:off x="1236703" y="632409"/>
            <a:ext cx="3347070" cy="763442"/>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t/>
            </a:r>
            <a:endParaRPr/>
          </a:p>
        </p:txBody>
      </p:sp>
      <p:sp>
        <p:nvSpPr>
          <p:cNvPr id="316" name="Google Shape;316;g270d0b6cd83_0_52"/>
          <p:cNvSpPr txBox="1"/>
          <p:nvPr>
            <p:ph idx="1" type="body"/>
          </p:nvPr>
        </p:nvSpPr>
        <p:spPr>
          <a:xfrm rot="178900">
            <a:off x="6857285" y="2761143"/>
            <a:ext cx="3598872" cy="3144953"/>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t/>
            </a:r>
            <a:endParaRPr/>
          </a:p>
        </p:txBody>
      </p:sp>
      <p:sp>
        <p:nvSpPr>
          <p:cNvPr id="317" name="Google Shape;317;g270d0b6cd83_0_52"/>
          <p:cNvSpPr txBox="1"/>
          <p:nvPr>
            <p:ph idx="2" type="subTitle"/>
          </p:nvPr>
        </p:nvSpPr>
        <p:spPr>
          <a:xfrm rot="-393383">
            <a:off x="1644142" y="2696672"/>
            <a:ext cx="3468182" cy="3064728"/>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t/>
            </a:r>
            <a:endParaRPr/>
          </a:p>
        </p:txBody>
      </p:sp>
      <p:sp>
        <p:nvSpPr>
          <p:cNvPr id="318" name="Google Shape;318;g270d0b6cd83_0_52"/>
          <p:cNvSpPr/>
          <p:nvPr/>
        </p:nvSpPr>
        <p:spPr>
          <a:xfrm>
            <a:off x="-143625" y="0"/>
            <a:ext cx="12531000" cy="68580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pecial Elite"/>
              <a:ea typeface="Special Elite"/>
              <a:cs typeface="Special Elite"/>
              <a:sym typeface="Special Elite"/>
            </a:endParaRPr>
          </a:p>
        </p:txBody>
      </p:sp>
      <p:pic>
        <p:nvPicPr>
          <p:cNvPr id="319" name="Google Shape;319;g270d0b6cd83_0_52"/>
          <p:cNvPicPr preferRelativeResize="0"/>
          <p:nvPr/>
        </p:nvPicPr>
        <p:blipFill>
          <a:blip r:embed="rId3">
            <a:alphaModFix/>
          </a:blip>
          <a:stretch>
            <a:fillRect/>
          </a:stretch>
        </p:blipFill>
        <p:spPr>
          <a:xfrm>
            <a:off x="2135551" y="0"/>
            <a:ext cx="7920897" cy="68580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180 Classified · SlidesMania">
  <a:themeElements>
    <a:clrScheme name="Simple Light">
      <a:dk1>
        <a:srgbClr val="000000"/>
      </a:dk1>
      <a:lt1>
        <a:srgbClr val="5C524C"/>
      </a:lt1>
      <a:dk2>
        <a:srgbClr val="595959"/>
      </a:dk2>
      <a:lt2>
        <a:srgbClr val="434343"/>
      </a:lt2>
      <a:accent1>
        <a:srgbClr val="980000"/>
      </a:accent1>
      <a:accent2>
        <a:srgbClr val="C6BAB1"/>
      </a:accent2>
      <a:accent3>
        <a:srgbClr val="78909C"/>
      </a:accent3>
      <a:accent4>
        <a:srgbClr val="FFAB40"/>
      </a:accent4>
      <a:accent5>
        <a:srgbClr val="0097A7"/>
      </a:accent5>
      <a:accent6>
        <a:srgbClr val="EEFF41"/>
      </a:accent6>
      <a:hlink>
        <a:srgbClr val="822405"/>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